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24"/>
  </p:notesMasterIdLst>
  <p:sldIdLst>
    <p:sldId id="256" r:id="rId2"/>
    <p:sldId id="303" r:id="rId3"/>
    <p:sldId id="301" r:id="rId4"/>
    <p:sldId id="302" r:id="rId5"/>
    <p:sldId id="304" r:id="rId6"/>
    <p:sldId id="305" r:id="rId7"/>
    <p:sldId id="307" r:id="rId8"/>
    <p:sldId id="308" r:id="rId9"/>
    <p:sldId id="309" r:id="rId10"/>
    <p:sldId id="321" r:id="rId11"/>
    <p:sldId id="310" r:id="rId12"/>
    <p:sldId id="311" r:id="rId13"/>
    <p:sldId id="312" r:id="rId14"/>
    <p:sldId id="314" r:id="rId15"/>
    <p:sldId id="313" r:id="rId16"/>
    <p:sldId id="322" r:id="rId17"/>
    <p:sldId id="318" r:id="rId18"/>
    <p:sldId id="319" r:id="rId19"/>
    <p:sldId id="320" r:id="rId20"/>
    <p:sldId id="315" r:id="rId21"/>
    <p:sldId id="298" r:id="rId22"/>
    <p:sldId id="297" r:id="rId23"/>
  </p:sldIdLst>
  <p:sldSz cx="9144000" cy="5143500" type="screen16x9"/>
  <p:notesSz cx="6858000" cy="9144000"/>
  <p:embeddedFontLst>
    <p:embeddedFont>
      <p:font typeface="Raleway" panose="020B0503030101060003" pitchFamily="34" charset="0"/>
      <p:regular r:id="rId25"/>
      <p:bold r:id="rId26"/>
      <p:italic r:id="rId27"/>
      <p:boldItalic r:id="rId28"/>
    </p:embeddedFont>
    <p:embeddedFont>
      <p:font typeface="Barlow" panose="020B0604020202020204" charset="0"/>
      <p:regular r:id="rId29"/>
      <p:bold r:id="rId30"/>
      <p:italic r:id="rId31"/>
      <p:boldItalic r:id="rId32"/>
    </p:embeddedFont>
    <p:embeddedFont>
      <p:font typeface="Fjalla One" panose="020B0604020202020204" charset="0"/>
      <p:regular r:id="rId33"/>
    </p:embeddedFont>
    <p:embeddedFont>
      <p:font typeface="Open Sans" panose="020B060603050402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501A7D7-9105-466D-A344-1FB78ED445C0}">
  <a:tblStyle styleId="{E501A7D7-9105-466D-A344-1FB78ED445C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5124821-5E2A-4CBB-9858-B68BC882C062}"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68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1574378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3798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546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78657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600450" y="2353575"/>
            <a:ext cx="10035439" cy="5688184"/>
            <a:chOff x="-600450" y="2460900"/>
            <a:chExt cx="10035439" cy="5688184"/>
          </a:xfrm>
        </p:grpSpPr>
        <p:sp>
          <p:nvSpPr>
            <p:cNvPr id="10" name="Google Shape;10;p2"/>
            <p:cNvSpPr/>
            <p:nvPr/>
          </p:nvSpPr>
          <p:spPr>
            <a:xfrm>
              <a:off x="4347002" y="2981273"/>
              <a:ext cx="5087987" cy="4625025"/>
            </a:xfrm>
            <a:custGeom>
              <a:avLst/>
              <a:gdLst/>
              <a:ahLst/>
              <a:cxnLst/>
              <a:rect l="l" t="t" r="r" b="b"/>
              <a:pathLst>
                <a:path w="55390" h="50350" extrusionOk="0">
                  <a:moveTo>
                    <a:pt x="26392" y="0"/>
                  </a:moveTo>
                  <a:cubicBezTo>
                    <a:pt x="26091" y="0"/>
                    <a:pt x="25840" y="150"/>
                    <a:pt x="25590" y="301"/>
                  </a:cubicBezTo>
                  <a:cubicBezTo>
                    <a:pt x="25414" y="426"/>
                    <a:pt x="25264" y="551"/>
                    <a:pt x="25089" y="677"/>
                  </a:cubicBezTo>
                  <a:cubicBezTo>
                    <a:pt x="25038" y="727"/>
                    <a:pt x="24963" y="777"/>
                    <a:pt x="24963" y="852"/>
                  </a:cubicBezTo>
                  <a:cubicBezTo>
                    <a:pt x="24913" y="952"/>
                    <a:pt x="24963" y="1053"/>
                    <a:pt x="24988" y="1128"/>
                  </a:cubicBezTo>
                  <a:cubicBezTo>
                    <a:pt x="25089" y="1454"/>
                    <a:pt x="25189" y="1780"/>
                    <a:pt x="25364" y="2055"/>
                  </a:cubicBezTo>
                  <a:cubicBezTo>
                    <a:pt x="25540" y="2356"/>
                    <a:pt x="25790" y="2607"/>
                    <a:pt x="26116" y="2707"/>
                  </a:cubicBezTo>
                  <a:cubicBezTo>
                    <a:pt x="26091" y="2857"/>
                    <a:pt x="25991" y="3008"/>
                    <a:pt x="25865" y="3133"/>
                  </a:cubicBezTo>
                  <a:cubicBezTo>
                    <a:pt x="26166" y="4060"/>
                    <a:pt x="26467" y="5013"/>
                    <a:pt x="26868" y="5915"/>
                  </a:cubicBezTo>
                  <a:cubicBezTo>
                    <a:pt x="27194" y="6667"/>
                    <a:pt x="27520" y="7444"/>
                    <a:pt x="27845" y="8196"/>
                  </a:cubicBezTo>
                  <a:cubicBezTo>
                    <a:pt x="27219" y="8622"/>
                    <a:pt x="26567" y="8998"/>
                    <a:pt x="26116" y="9599"/>
                  </a:cubicBezTo>
                  <a:cubicBezTo>
                    <a:pt x="25840" y="9925"/>
                    <a:pt x="25665" y="10301"/>
                    <a:pt x="25389" y="10627"/>
                  </a:cubicBezTo>
                  <a:cubicBezTo>
                    <a:pt x="25063" y="10978"/>
                    <a:pt x="24688" y="11253"/>
                    <a:pt x="24287" y="11529"/>
                  </a:cubicBezTo>
                  <a:cubicBezTo>
                    <a:pt x="23635" y="11980"/>
                    <a:pt x="23209" y="12456"/>
                    <a:pt x="22507" y="12782"/>
                  </a:cubicBezTo>
                  <a:cubicBezTo>
                    <a:pt x="22256" y="12882"/>
                    <a:pt x="22031" y="12983"/>
                    <a:pt x="21780" y="13033"/>
                  </a:cubicBezTo>
                  <a:cubicBezTo>
                    <a:pt x="21454" y="13108"/>
                    <a:pt x="21129" y="13133"/>
                    <a:pt x="20828" y="13233"/>
                  </a:cubicBezTo>
                  <a:cubicBezTo>
                    <a:pt x="20001" y="13534"/>
                    <a:pt x="19525" y="14236"/>
                    <a:pt x="18672" y="14411"/>
                  </a:cubicBezTo>
                  <a:cubicBezTo>
                    <a:pt x="18497" y="14361"/>
                    <a:pt x="18315" y="14342"/>
                    <a:pt x="18134" y="14342"/>
                  </a:cubicBezTo>
                  <a:cubicBezTo>
                    <a:pt x="17952" y="14342"/>
                    <a:pt x="17770" y="14361"/>
                    <a:pt x="17595" y="14386"/>
                  </a:cubicBezTo>
                  <a:cubicBezTo>
                    <a:pt x="17570" y="14211"/>
                    <a:pt x="17645" y="13960"/>
                    <a:pt x="17695" y="13760"/>
                  </a:cubicBezTo>
                  <a:cubicBezTo>
                    <a:pt x="17795" y="13434"/>
                    <a:pt x="17946" y="13033"/>
                    <a:pt x="18221" y="12807"/>
                  </a:cubicBezTo>
                  <a:cubicBezTo>
                    <a:pt x="18723" y="12406"/>
                    <a:pt x="18873" y="11679"/>
                    <a:pt x="18622" y="11078"/>
                  </a:cubicBezTo>
                  <a:cubicBezTo>
                    <a:pt x="19023" y="10552"/>
                    <a:pt x="19525" y="10100"/>
                    <a:pt x="19550" y="9449"/>
                  </a:cubicBezTo>
                  <a:cubicBezTo>
                    <a:pt x="19550" y="9098"/>
                    <a:pt x="19349" y="8747"/>
                    <a:pt x="19099" y="8471"/>
                  </a:cubicBezTo>
                  <a:cubicBezTo>
                    <a:pt x="18873" y="8196"/>
                    <a:pt x="18547" y="7995"/>
                    <a:pt x="18246" y="7795"/>
                  </a:cubicBezTo>
                  <a:cubicBezTo>
                    <a:pt x="17720" y="7444"/>
                    <a:pt x="17144" y="7093"/>
                    <a:pt x="16517" y="7018"/>
                  </a:cubicBezTo>
                  <a:cubicBezTo>
                    <a:pt x="16472" y="7014"/>
                    <a:pt x="16428" y="7012"/>
                    <a:pt x="16383" y="7012"/>
                  </a:cubicBezTo>
                  <a:cubicBezTo>
                    <a:pt x="15552" y="7012"/>
                    <a:pt x="14750" y="7663"/>
                    <a:pt x="14512" y="8471"/>
                  </a:cubicBezTo>
                  <a:cubicBezTo>
                    <a:pt x="14395" y="8380"/>
                    <a:pt x="14251" y="8336"/>
                    <a:pt x="14104" y="8336"/>
                  </a:cubicBezTo>
                  <a:cubicBezTo>
                    <a:pt x="13968" y="8336"/>
                    <a:pt x="13830" y="8374"/>
                    <a:pt x="13710" y="8446"/>
                  </a:cubicBezTo>
                  <a:cubicBezTo>
                    <a:pt x="13459" y="8572"/>
                    <a:pt x="13284" y="8822"/>
                    <a:pt x="13184" y="9098"/>
                  </a:cubicBezTo>
                  <a:cubicBezTo>
                    <a:pt x="13033" y="9449"/>
                    <a:pt x="13008" y="9825"/>
                    <a:pt x="13134" y="10176"/>
                  </a:cubicBezTo>
                  <a:cubicBezTo>
                    <a:pt x="13259" y="10476"/>
                    <a:pt x="13510" y="10727"/>
                    <a:pt x="13710" y="11003"/>
                  </a:cubicBezTo>
                  <a:cubicBezTo>
                    <a:pt x="13785" y="11103"/>
                    <a:pt x="13860" y="11203"/>
                    <a:pt x="13911" y="11303"/>
                  </a:cubicBezTo>
                  <a:cubicBezTo>
                    <a:pt x="13760" y="11855"/>
                    <a:pt x="13936" y="12456"/>
                    <a:pt x="14387" y="12807"/>
                  </a:cubicBezTo>
                  <a:cubicBezTo>
                    <a:pt x="14662" y="13033"/>
                    <a:pt x="14813" y="13434"/>
                    <a:pt x="14888" y="13760"/>
                  </a:cubicBezTo>
                  <a:cubicBezTo>
                    <a:pt x="14963" y="13960"/>
                    <a:pt x="15038" y="14211"/>
                    <a:pt x="15013" y="14386"/>
                  </a:cubicBezTo>
                  <a:cubicBezTo>
                    <a:pt x="14838" y="14361"/>
                    <a:pt x="14656" y="14342"/>
                    <a:pt x="14474" y="14342"/>
                  </a:cubicBezTo>
                  <a:cubicBezTo>
                    <a:pt x="14293" y="14342"/>
                    <a:pt x="14111" y="14361"/>
                    <a:pt x="13936" y="14411"/>
                  </a:cubicBezTo>
                  <a:cubicBezTo>
                    <a:pt x="13058" y="14236"/>
                    <a:pt x="12607" y="13534"/>
                    <a:pt x="11780" y="13233"/>
                  </a:cubicBezTo>
                  <a:cubicBezTo>
                    <a:pt x="11454" y="13133"/>
                    <a:pt x="11154" y="13108"/>
                    <a:pt x="10828" y="13033"/>
                  </a:cubicBezTo>
                  <a:cubicBezTo>
                    <a:pt x="10577" y="12983"/>
                    <a:pt x="10352" y="12882"/>
                    <a:pt x="10101" y="12782"/>
                  </a:cubicBezTo>
                  <a:cubicBezTo>
                    <a:pt x="9399" y="12456"/>
                    <a:pt x="8973" y="11980"/>
                    <a:pt x="8322" y="11529"/>
                  </a:cubicBezTo>
                  <a:cubicBezTo>
                    <a:pt x="7920" y="11253"/>
                    <a:pt x="7519" y="10978"/>
                    <a:pt x="7219" y="10627"/>
                  </a:cubicBezTo>
                  <a:cubicBezTo>
                    <a:pt x="6943" y="10301"/>
                    <a:pt x="6768" y="9925"/>
                    <a:pt x="6492" y="9599"/>
                  </a:cubicBezTo>
                  <a:cubicBezTo>
                    <a:pt x="5966" y="8922"/>
                    <a:pt x="5164" y="8496"/>
                    <a:pt x="4462" y="7995"/>
                  </a:cubicBezTo>
                  <a:cubicBezTo>
                    <a:pt x="3660" y="7419"/>
                    <a:pt x="2958" y="6717"/>
                    <a:pt x="2382" y="5940"/>
                  </a:cubicBezTo>
                  <a:cubicBezTo>
                    <a:pt x="2306" y="5840"/>
                    <a:pt x="2281" y="5689"/>
                    <a:pt x="2306" y="5589"/>
                  </a:cubicBezTo>
                  <a:cubicBezTo>
                    <a:pt x="2331" y="5489"/>
                    <a:pt x="2382" y="5364"/>
                    <a:pt x="2306" y="5288"/>
                  </a:cubicBezTo>
                  <a:cubicBezTo>
                    <a:pt x="2281" y="5238"/>
                    <a:pt x="2256" y="5213"/>
                    <a:pt x="2206" y="5188"/>
                  </a:cubicBezTo>
                  <a:cubicBezTo>
                    <a:pt x="2060" y="5115"/>
                    <a:pt x="1906" y="5076"/>
                    <a:pt x="1748" y="5076"/>
                  </a:cubicBezTo>
                  <a:cubicBezTo>
                    <a:pt x="1634" y="5076"/>
                    <a:pt x="1519" y="5096"/>
                    <a:pt x="1404" y="5138"/>
                  </a:cubicBezTo>
                  <a:cubicBezTo>
                    <a:pt x="1337" y="5100"/>
                    <a:pt x="1256" y="5083"/>
                    <a:pt x="1169" y="5083"/>
                  </a:cubicBezTo>
                  <a:cubicBezTo>
                    <a:pt x="1029" y="5083"/>
                    <a:pt x="876" y="5126"/>
                    <a:pt x="753" y="5188"/>
                  </a:cubicBezTo>
                  <a:cubicBezTo>
                    <a:pt x="452" y="5338"/>
                    <a:pt x="326" y="5714"/>
                    <a:pt x="201" y="6040"/>
                  </a:cubicBezTo>
                  <a:cubicBezTo>
                    <a:pt x="101" y="6341"/>
                    <a:pt x="1" y="6667"/>
                    <a:pt x="126" y="6968"/>
                  </a:cubicBezTo>
                  <a:cubicBezTo>
                    <a:pt x="226" y="7193"/>
                    <a:pt x="427" y="7343"/>
                    <a:pt x="652" y="7419"/>
                  </a:cubicBezTo>
                  <a:cubicBezTo>
                    <a:pt x="878" y="7519"/>
                    <a:pt x="1128" y="7544"/>
                    <a:pt x="1354" y="7569"/>
                  </a:cubicBezTo>
                  <a:cubicBezTo>
                    <a:pt x="1479" y="7569"/>
                    <a:pt x="1605" y="7569"/>
                    <a:pt x="1680" y="7494"/>
                  </a:cubicBezTo>
                  <a:cubicBezTo>
                    <a:pt x="1981" y="7694"/>
                    <a:pt x="2181" y="8020"/>
                    <a:pt x="2407" y="8321"/>
                  </a:cubicBezTo>
                  <a:cubicBezTo>
                    <a:pt x="2607" y="8521"/>
                    <a:pt x="2733" y="8772"/>
                    <a:pt x="2858" y="9023"/>
                  </a:cubicBezTo>
                  <a:cubicBezTo>
                    <a:pt x="3108" y="9474"/>
                    <a:pt x="3359" y="9925"/>
                    <a:pt x="3610" y="10376"/>
                  </a:cubicBezTo>
                  <a:cubicBezTo>
                    <a:pt x="3835" y="10827"/>
                    <a:pt x="4086" y="11278"/>
                    <a:pt x="4437" y="11654"/>
                  </a:cubicBezTo>
                  <a:cubicBezTo>
                    <a:pt x="4963" y="12231"/>
                    <a:pt x="5690" y="12557"/>
                    <a:pt x="6417" y="12882"/>
                  </a:cubicBezTo>
                  <a:cubicBezTo>
                    <a:pt x="6943" y="13985"/>
                    <a:pt x="8221" y="14511"/>
                    <a:pt x="9124" y="15389"/>
                  </a:cubicBezTo>
                  <a:cubicBezTo>
                    <a:pt x="10026" y="16291"/>
                    <a:pt x="10602" y="17519"/>
                    <a:pt x="11504" y="18396"/>
                  </a:cubicBezTo>
                  <a:cubicBezTo>
                    <a:pt x="11504" y="19549"/>
                    <a:pt x="11680" y="20727"/>
                    <a:pt x="12056" y="21830"/>
                  </a:cubicBezTo>
                  <a:cubicBezTo>
                    <a:pt x="12131" y="22532"/>
                    <a:pt x="12131" y="23258"/>
                    <a:pt x="11855" y="23885"/>
                  </a:cubicBezTo>
                  <a:cubicBezTo>
                    <a:pt x="11755" y="24110"/>
                    <a:pt x="11805" y="24386"/>
                    <a:pt x="12006" y="24562"/>
                  </a:cubicBezTo>
                  <a:cubicBezTo>
                    <a:pt x="12332" y="24812"/>
                    <a:pt x="12382" y="25314"/>
                    <a:pt x="12131" y="25639"/>
                  </a:cubicBezTo>
                  <a:cubicBezTo>
                    <a:pt x="9525" y="29073"/>
                    <a:pt x="10652" y="34161"/>
                    <a:pt x="10126" y="38421"/>
                  </a:cubicBezTo>
                  <a:cubicBezTo>
                    <a:pt x="11655" y="45915"/>
                    <a:pt x="11429" y="45740"/>
                    <a:pt x="11655" y="45915"/>
                  </a:cubicBezTo>
                  <a:cubicBezTo>
                    <a:pt x="11728" y="45952"/>
                    <a:pt x="11734" y="45975"/>
                    <a:pt x="11723" y="45975"/>
                  </a:cubicBezTo>
                  <a:cubicBezTo>
                    <a:pt x="11718" y="45975"/>
                    <a:pt x="11712" y="45972"/>
                    <a:pt x="11705" y="45965"/>
                  </a:cubicBezTo>
                  <a:lnTo>
                    <a:pt x="11705" y="45965"/>
                  </a:lnTo>
                  <a:cubicBezTo>
                    <a:pt x="11855" y="46216"/>
                    <a:pt x="11630" y="47218"/>
                    <a:pt x="11605" y="47444"/>
                  </a:cubicBezTo>
                  <a:cubicBezTo>
                    <a:pt x="11337" y="49577"/>
                    <a:pt x="11402" y="50349"/>
                    <a:pt x="11650" y="50349"/>
                  </a:cubicBezTo>
                  <a:cubicBezTo>
                    <a:pt x="12301" y="50349"/>
                    <a:pt x="14212" y="45036"/>
                    <a:pt x="14696" y="45036"/>
                  </a:cubicBezTo>
                  <a:cubicBezTo>
                    <a:pt x="14702" y="45036"/>
                    <a:pt x="14707" y="45036"/>
                    <a:pt x="14713" y="45038"/>
                  </a:cubicBezTo>
                  <a:cubicBezTo>
                    <a:pt x="15339" y="43284"/>
                    <a:pt x="15916" y="36792"/>
                    <a:pt x="16291" y="34938"/>
                  </a:cubicBezTo>
                  <a:cubicBezTo>
                    <a:pt x="16517" y="35965"/>
                    <a:pt x="16642" y="37018"/>
                    <a:pt x="16667" y="38070"/>
                  </a:cubicBezTo>
                  <a:cubicBezTo>
                    <a:pt x="16692" y="38522"/>
                    <a:pt x="16692" y="38973"/>
                    <a:pt x="16718" y="39424"/>
                  </a:cubicBezTo>
                  <a:cubicBezTo>
                    <a:pt x="16818" y="40677"/>
                    <a:pt x="17119" y="41680"/>
                    <a:pt x="17545" y="42883"/>
                  </a:cubicBezTo>
                  <a:cubicBezTo>
                    <a:pt x="18071" y="42807"/>
                    <a:pt x="18622" y="42757"/>
                    <a:pt x="19174" y="42682"/>
                  </a:cubicBezTo>
                  <a:cubicBezTo>
                    <a:pt x="19477" y="42656"/>
                    <a:pt x="19788" y="42622"/>
                    <a:pt x="20095" y="42622"/>
                  </a:cubicBezTo>
                  <a:cubicBezTo>
                    <a:pt x="20370" y="42622"/>
                    <a:pt x="20642" y="42649"/>
                    <a:pt x="20903" y="42732"/>
                  </a:cubicBezTo>
                  <a:cubicBezTo>
                    <a:pt x="21119" y="42804"/>
                    <a:pt x="21491" y="42980"/>
                    <a:pt x="21757" y="42980"/>
                  </a:cubicBezTo>
                  <a:cubicBezTo>
                    <a:pt x="21861" y="42980"/>
                    <a:pt x="21949" y="42953"/>
                    <a:pt x="22006" y="42883"/>
                  </a:cubicBezTo>
                  <a:cubicBezTo>
                    <a:pt x="20803" y="39148"/>
                    <a:pt x="20953" y="35113"/>
                    <a:pt x="20276" y="31228"/>
                  </a:cubicBezTo>
                  <a:cubicBezTo>
                    <a:pt x="19926" y="29273"/>
                    <a:pt x="19349" y="27319"/>
                    <a:pt x="19224" y="25314"/>
                  </a:cubicBezTo>
                  <a:cubicBezTo>
                    <a:pt x="19199" y="25038"/>
                    <a:pt x="19199" y="24737"/>
                    <a:pt x="19199" y="24436"/>
                  </a:cubicBezTo>
                  <a:cubicBezTo>
                    <a:pt x="19299" y="23810"/>
                    <a:pt x="19449" y="23183"/>
                    <a:pt x="19675" y="22632"/>
                  </a:cubicBezTo>
                  <a:cubicBezTo>
                    <a:pt x="20176" y="21429"/>
                    <a:pt x="20452" y="20151"/>
                    <a:pt x="20502" y="18872"/>
                  </a:cubicBezTo>
                  <a:cubicBezTo>
                    <a:pt x="21780" y="18020"/>
                    <a:pt x="22407" y="16466"/>
                    <a:pt x="23484" y="15389"/>
                  </a:cubicBezTo>
                  <a:cubicBezTo>
                    <a:pt x="24362" y="14511"/>
                    <a:pt x="25640" y="13985"/>
                    <a:pt x="26191" y="12882"/>
                  </a:cubicBezTo>
                  <a:cubicBezTo>
                    <a:pt x="26893" y="12557"/>
                    <a:pt x="27620" y="12231"/>
                    <a:pt x="28171" y="11654"/>
                  </a:cubicBezTo>
                  <a:cubicBezTo>
                    <a:pt x="28447" y="11354"/>
                    <a:pt x="28672" y="10978"/>
                    <a:pt x="28898" y="10602"/>
                  </a:cubicBezTo>
                  <a:cubicBezTo>
                    <a:pt x="29073" y="11028"/>
                    <a:pt x="29274" y="11454"/>
                    <a:pt x="29525" y="11830"/>
                  </a:cubicBezTo>
                  <a:cubicBezTo>
                    <a:pt x="30552" y="13283"/>
                    <a:pt x="32382" y="13935"/>
                    <a:pt x="33585" y="15213"/>
                  </a:cubicBezTo>
                  <a:cubicBezTo>
                    <a:pt x="34287" y="15990"/>
                    <a:pt x="34738" y="16943"/>
                    <a:pt x="35189" y="17870"/>
                  </a:cubicBezTo>
                  <a:cubicBezTo>
                    <a:pt x="35590" y="18747"/>
                    <a:pt x="35916" y="19825"/>
                    <a:pt x="35941" y="20777"/>
                  </a:cubicBezTo>
                  <a:cubicBezTo>
                    <a:pt x="35966" y="21755"/>
                    <a:pt x="35790" y="22707"/>
                    <a:pt x="35640" y="23659"/>
                  </a:cubicBezTo>
                  <a:cubicBezTo>
                    <a:pt x="35289" y="25589"/>
                    <a:pt x="34938" y="27544"/>
                    <a:pt x="34587" y="29499"/>
                  </a:cubicBezTo>
                  <a:cubicBezTo>
                    <a:pt x="34858" y="29769"/>
                    <a:pt x="35394" y="30112"/>
                    <a:pt x="35769" y="30196"/>
                  </a:cubicBezTo>
                  <a:lnTo>
                    <a:pt x="35769" y="30196"/>
                  </a:lnTo>
                  <a:cubicBezTo>
                    <a:pt x="35769" y="30196"/>
                    <a:pt x="35768" y="30196"/>
                    <a:pt x="35768" y="30196"/>
                  </a:cubicBezTo>
                  <a:cubicBezTo>
                    <a:pt x="35662" y="30196"/>
                    <a:pt x="35643" y="30534"/>
                    <a:pt x="35690" y="30652"/>
                  </a:cubicBezTo>
                  <a:cubicBezTo>
                    <a:pt x="36267" y="31980"/>
                    <a:pt x="36041" y="33484"/>
                    <a:pt x="35991" y="34913"/>
                  </a:cubicBezTo>
                  <a:cubicBezTo>
                    <a:pt x="35941" y="36517"/>
                    <a:pt x="36166" y="38121"/>
                    <a:pt x="36367" y="39700"/>
                  </a:cubicBezTo>
                  <a:cubicBezTo>
                    <a:pt x="36494" y="39722"/>
                    <a:pt x="36619" y="39731"/>
                    <a:pt x="36741" y="39731"/>
                  </a:cubicBezTo>
                  <a:cubicBezTo>
                    <a:pt x="37315" y="39731"/>
                    <a:pt x="37839" y="39518"/>
                    <a:pt x="38397" y="39374"/>
                  </a:cubicBezTo>
                  <a:cubicBezTo>
                    <a:pt x="39550" y="39048"/>
                    <a:pt x="40728" y="38973"/>
                    <a:pt x="41906" y="38923"/>
                  </a:cubicBezTo>
                  <a:cubicBezTo>
                    <a:pt x="41780" y="37770"/>
                    <a:pt x="41730" y="36366"/>
                    <a:pt x="41881" y="35238"/>
                  </a:cubicBezTo>
                  <a:lnTo>
                    <a:pt x="41881" y="35238"/>
                  </a:lnTo>
                  <a:cubicBezTo>
                    <a:pt x="42783" y="36466"/>
                    <a:pt x="43610" y="37895"/>
                    <a:pt x="43961" y="39399"/>
                  </a:cubicBezTo>
                  <a:cubicBezTo>
                    <a:pt x="45264" y="38998"/>
                    <a:pt x="46643" y="38697"/>
                    <a:pt x="47996" y="38572"/>
                  </a:cubicBezTo>
                  <a:cubicBezTo>
                    <a:pt x="48397" y="38547"/>
                    <a:pt x="48848" y="38522"/>
                    <a:pt x="49149" y="38271"/>
                  </a:cubicBezTo>
                  <a:cubicBezTo>
                    <a:pt x="48998" y="37018"/>
                    <a:pt x="48773" y="35790"/>
                    <a:pt x="48247" y="34637"/>
                  </a:cubicBezTo>
                  <a:cubicBezTo>
                    <a:pt x="48171" y="34436"/>
                    <a:pt x="48071" y="34261"/>
                    <a:pt x="48021" y="34060"/>
                  </a:cubicBezTo>
                  <a:cubicBezTo>
                    <a:pt x="47946" y="33860"/>
                    <a:pt x="47946" y="33659"/>
                    <a:pt x="47921" y="33459"/>
                  </a:cubicBezTo>
                  <a:cubicBezTo>
                    <a:pt x="47820" y="32331"/>
                    <a:pt x="47695" y="31203"/>
                    <a:pt x="47595" y="30075"/>
                  </a:cubicBezTo>
                  <a:cubicBezTo>
                    <a:pt x="47720" y="29950"/>
                    <a:pt x="47846" y="29750"/>
                    <a:pt x="47996" y="29624"/>
                  </a:cubicBezTo>
                  <a:cubicBezTo>
                    <a:pt x="47419" y="28722"/>
                    <a:pt x="47319" y="27619"/>
                    <a:pt x="47244" y="26567"/>
                  </a:cubicBezTo>
                  <a:cubicBezTo>
                    <a:pt x="47044" y="23659"/>
                    <a:pt x="47119" y="20727"/>
                    <a:pt x="47495" y="17845"/>
                  </a:cubicBezTo>
                  <a:cubicBezTo>
                    <a:pt x="49174" y="17719"/>
                    <a:pt x="50352" y="16592"/>
                    <a:pt x="51780" y="15664"/>
                  </a:cubicBezTo>
                  <a:cubicBezTo>
                    <a:pt x="52983" y="14887"/>
                    <a:pt x="54362" y="14311"/>
                    <a:pt x="55364" y="13283"/>
                  </a:cubicBezTo>
                  <a:cubicBezTo>
                    <a:pt x="55389" y="13258"/>
                    <a:pt x="55389" y="13258"/>
                    <a:pt x="55389" y="13258"/>
                  </a:cubicBezTo>
                  <a:lnTo>
                    <a:pt x="55389" y="6867"/>
                  </a:lnTo>
                  <a:cubicBezTo>
                    <a:pt x="54738" y="7820"/>
                    <a:pt x="54186" y="8897"/>
                    <a:pt x="53384" y="9724"/>
                  </a:cubicBezTo>
                  <a:cubicBezTo>
                    <a:pt x="52858" y="10301"/>
                    <a:pt x="52181" y="10752"/>
                    <a:pt x="51480" y="11128"/>
                  </a:cubicBezTo>
                  <a:cubicBezTo>
                    <a:pt x="50452" y="11654"/>
                    <a:pt x="49324" y="12005"/>
                    <a:pt x="48171" y="12130"/>
                  </a:cubicBezTo>
                  <a:cubicBezTo>
                    <a:pt x="47708" y="12186"/>
                    <a:pt x="47240" y="12207"/>
                    <a:pt x="46771" y="12207"/>
                  </a:cubicBezTo>
                  <a:cubicBezTo>
                    <a:pt x="46175" y="12207"/>
                    <a:pt x="45578" y="12173"/>
                    <a:pt x="44988" y="12130"/>
                  </a:cubicBezTo>
                  <a:cubicBezTo>
                    <a:pt x="44838" y="12130"/>
                    <a:pt x="44688" y="12105"/>
                    <a:pt x="44537" y="12080"/>
                  </a:cubicBezTo>
                  <a:cubicBezTo>
                    <a:pt x="44562" y="12030"/>
                    <a:pt x="44562" y="11980"/>
                    <a:pt x="44537" y="11930"/>
                  </a:cubicBezTo>
                  <a:cubicBezTo>
                    <a:pt x="44487" y="11554"/>
                    <a:pt x="44487" y="11103"/>
                    <a:pt x="44262" y="10827"/>
                  </a:cubicBezTo>
                  <a:cubicBezTo>
                    <a:pt x="44161" y="10827"/>
                    <a:pt x="44061" y="10827"/>
                    <a:pt x="43961" y="10802"/>
                  </a:cubicBezTo>
                  <a:cubicBezTo>
                    <a:pt x="43911" y="10376"/>
                    <a:pt x="44036" y="9875"/>
                    <a:pt x="44362" y="9649"/>
                  </a:cubicBezTo>
                  <a:cubicBezTo>
                    <a:pt x="44838" y="9298"/>
                    <a:pt x="45089" y="8546"/>
                    <a:pt x="44963" y="7995"/>
                  </a:cubicBezTo>
                  <a:cubicBezTo>
                    <a:pt x="45866" y="7318"/>
                    <a:pt x="46442" y="6191"/>
                    <a:pt x="46417" y="5038"/>
                  </a:cubicBezTo>
                  <a:cubicBezTo>
                    <a:pt x="46392" y="4486"/>
                    <a:pt x="46216" y="3860"/>
                    <a:pt x="45815" y="3484"/>
                  </a:cubicBezTo>
                  <a:lnTo>
                    <a:pt x="45815" y="3484"/>
                  </a:lnTo>
                  <a:cubicBezTo>
                    <a:pt x="45841" y="3634"/>
                    <a:pt x="45740" y="3760"/>
                    <a:pt x="45690" y="3910"/>
                  </a:cubicBezTo>
                  <a:cubicBezTo>
                    <a:pt x="45615" y="3584"/>
                    <a:pt x="45289" y="3133"/>
                    <a:pt x="45013" y="2907"/>
                  </a:cubicBezTo>
                  <a:lnTo>
                    <a:pt x="45013" y="2907"/>
                  </a:lnTo>
                  <a:cubicBezTo>
                    <a:pt x="45164" y="3233"/>
                    <a:pt x="45038" y="3609"/>
                    <a:pt x="44788" y="3860"/>
                  </a:cubicBezTo>
                  <a:cubicBezTo>
                    <a:pt x="44537" y="4110"/>
                    <a:pt x="44186" y="4211"/>
                    <a:pt x="43835" y="4261"/>
                  </a:cubicBezTo>
                  <a:cubicBezTo>
                    <a:pt x="43671" y="4287"/>
                    <a:pt x="43504" y="4300"/>
                    <a:pt x="43338" y="4300"/>
                  </a:cubicBezTo>
                  <a:cubicBezTo>
                    <a:pt x="42871" y="4300"/>
                    <a:pt x="42406" y="4201"/>
                    <a:pt x="41981" y="4035"/>
                  </a:cubicBezTo>
                  <a:cubicBezTo>
                    <a:pt x="41830" y="3985"/>
                    <a:pt x="41705" y="3910"/>
                    <a:pt x="41530" y="3885"/>
                  </a:cubicBezTo>
                  <a:cubicBezTo>
                    <a:pt x="41473" y="3872"/>
                    <a:pt x="41416" y="3865"/>
                    <a:pt x="41359" y="3865"/>
                  </a:cubicBezTo>
                  <a:cubicBezTo>
                    <a:pt x="41092" y="3865"/>
                    <a:pt x="40834" y="4004"/>
                    <a:pt x="40627" y="4211"/>
                  </a:cubicBezTo>
                  <a:cubicBezTo>
                    <a:pt x="40452" y="4386"/>
                    <a:pt x="40327" y="4612"/>
                    <a:pt x="40277" y="4862"/>
                  </a:cubicBezTo>
                  <a:cubicBezTo>
                    <a:pt x="40201" y="4937"/>
                    <a:pt x="40126" y="4988"/>
                    <a:pt x="40076" y="5063"/>
                  </a:cubicBezTo>
                  <a:cubicBezTo>
                    <a:pt x="39625" y="5188"/>
                    <a:pt x="39249" y="5539"/>
                    <a:pt x="39074" y="5965"/>
                  </a:cubicBezTo>
                  <a:cubicBezTo>
                    <a:pt x="38773" y="6667"/>
                    <a:pt x="39023" y="7469"/>
                    <a:pt x="39274" y="8171"/>
                  </a:cubicBezTo>
                  <a:cubicBezTo>
                    <a:pt x="39048" y="8171"/>
                    <a:pt x="38823" y="8346"/>
                    <a:pt x="38798" y="8572"/>
                  </a:cubicBezTo>
                  <a:cubicBezTo>
                    <a:pt x="38773" y="8872"/>
                    <a:pt x="38973" y="9198"/>
                    <a:pt x="39124" y="9424"/>
                  </a:cubicBezTo>
                  <a:cubicBezTo>
                    <a:pt x="39249" y="9624"/>
                    <a:pt x="39399" y="9800"/>
                    <a:pt x="39550" y="9950"/>
                  </a:cubicBezTo>
                  <a:cubicBezTo>
                    <a:pt x="39650" y="10025"/>
                    <a:pt x="39675" y="10125"/>
                    <a:pt x="39725" y="10251"/>
                  </a:cubicBezTo>
                  <a:cubicBezTo>
                    <a:pt x="39600" y="10251"/>
                    <a:pt x="39500" y="10301"/>
                    <a:pt x="39399" y="10351"/>
                  </a:cubicBezTo>
                  <a:cubicBezTo>
                    <a:pt x="39374" y="10727"/>
                    <a:pt x="39324" y="11178"/>
                    <a:pt x="39274" y="11579"/>
                  </a:cubicBezTo>
                  <a:cubicBezTo>
                    <a:pt x="38898" y="11579"/>
                    <a:pt x="38497" y="11429"/>
                    <a:pt x="38121" y="11379"/>
                  </a:cubicBezTo>
                  <a:lnTo>
                    <a:pt x="36542" y="11178"/>
                  </a:lnTo>
                  <a:cubicBezTo>
                    <a:pt x="35916" y="11103"/>
                    <a:pt x="35289" y="10953"/>
                    <a:pt x="34688" y="10752"/>
                  </a:cubicBezTo>
                  <a:cubicBezTo>
                    <a:pt x="34362" y="10652"/>
                    <a:pt x="34036" y="10577"/>
                    <a:pt x="33760" y="10401"/>
                  </a:cubicBezTo>
                  <a:cubicBezTo>
                    <a:pt x="32532" y="9775"/>
                    <a:pt x="31580" y="8747"/>
                    <a:pt x="30803" y="7594"/>
                  </a:cubicBezTo>
                  <a:cubicBezTo>
                    <a:pt x="30853" y="7569"/>
                    <a:pt x="30878" y="7519"/>
                    <a:pt x="30928" y="7494"/>
                  </a:cubicBezTo>
                  <a:cubicBezTo>
                    <a:pt x="31003" y="7569"/>
                    <a:pt x="31129" y="7569"/>
                    <a:pt x="31254" y="7569"/>
                  </a:cubicBezTo>
                  <a:cubicBezTo>
                    <a:pt x="31480" y="7544"/>
                    <a:pt x="31730" y="7519"/>
                    <a:pt x="31956" y="7419"/>
                  </a:cubicBezTo>
                  <a:cubicBezTo>
                    <a:pt x="32181" y="7343"/>
                    <a:pt x="32382" y="7193"/>
                    <a:pt x="32482" y="6968"/>
                  </a:cubicBezTo>
                  <a:cubicBezTo>
                    <a:pt x="32607" y="6667"/>
                    <a:pt x="32507" y="6341"/>
                    <a:pt x="32407" y="6040"/>
                  </a:cubicBezTo>
                  <a:cubicBezTo>
                    <a:pt x="32282" y="5714"/>
                    <a:pt x="32156" y="5338"/>
                    <a:pt x="31855" y="5188"/>
                  </a:cubicBezTo>
                  <a:cubicBezTo>
                    <a:pt x="31732" y="5126"/>
                    <a:pt x="31579" y="5083"/>
                    <a:pt x="31439" y="5083"/>
                  </a:cubicBezTo>
                  <a:cubicBezTo>
                    <a:pt x="31352" y="5083"/>
                    <a:pt x="31271" y="5100"/>
                    <a:pt x="31204" y="5138"/>
                  </a:cubicBezTo>
                  <a:cubicBezTo>
                    <a:pt x="31089" y="5096"/>
                    <a:pt x="30969" y="5076"/>
                    <a:pt x="30853" y="5076"/>
                  </a:cubicBezTo>
                  <a:cubicBezTo>
                    <a:pt x="30690" y="5076"/>
                    <a:pt x="30533" y="5115"/>
                    <a:pt x="30402" y="5188"/>
                  </a:cubicBezTo>
                  <a:cubicBezTo>
                    <a:pt x="30352" y="5213"/>
                    <a:pt x="30302" y="5238"/>
                    <a:pt x="30277" y="5288"/>
                  </a:cubicBezTo>
                  <a:cubicBezTo>
                    <a:pt x="30226" y="5364"/>
                    <a:pt x="30277" y="5489"/>
                    <a:pt x="30302" y="5589"/>
                  </a:cubicBezTo>
                  <a:cubicBezTo>
                    <a:pt x="30327" y="5689"/>
                    <a:pt x="30277" y="5840"/>
                    <a:pt x="30226" y="5940"/>
                  </a:cubicBezTo>
                  <a:cubicBezTo>
                    <a:pt x="30151" y="6040"/>
                    <a:pt x="30076" y="6115"/>
                    <a:pt x="30001" y="6216"/>
                  </a:cubicBezTo>
                  <a:cubicBezTo>
                    <a:pt x="29274" y="4887"/>
                    <a:pt x="28647" y="3459"/>
                    <a:pt x="27845" y="2155"/>
                  </a:cubicBezTo>
                  <a:cubicBezTo>
                    <a:pt x="27745" y="2231"/>
                    <a:pt x="27520" y="2331"/>
                    <a:pt x="27419" y="2381"/>
                  </a:cubicBezTo>
                  <a:cubicBezTo>
                    <a:pt x="27469" y="2080"/>
                    <a:pt x="27495" y="1679"/>
                    <a:pt x="27545" y="1379"/>
                  </a:cubicBezTo>
                  <a:cubicBezTo>
                    <a:pt x="27595" y="1078"/>
                    <a:pt x="27595" y="727"/>
                    <a:pt x="27419" y="476"/>
                  </a:cubicBezTo>
                  <a:cubicBezTo>
                    <a:pt x="27392" y="470"/>
                    <a:pt x="27349" y="466"/>
                    <a:pt x="27299" y="466"/>
                  </a:cubicBezTo>
                  <a:cubicBezTo>
                    <a:pt x="27161" y="466"/>
                    <a:pt x="26966" y="490"/>
                    <a:pt x="26893" y="526"/>
                  </a:cubicBezTo>
                  <a:cubicBezTo>
                    <a:pt x="26893" y="276"/>
                    <a:pt x="26617" y="25"/>
                    <a:pt x="263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600450" y="2460900"/>
              <a:ext cx="5196195" cy="5688184"/>
            </a:xfrm>
            <a:custGeom>
              <a:avLst/>
              <a:gdLst/>
              <a:ahLst/>
              <a:cxnLst/>
              <a:rect l="l" t="t" r="r" b="b"/>
              <a:pathLst>
                <a:path w="56568" h="61924" extrusionOk="0">
                  <a:moveTo>
                    <a:pt x="23159" y="20452"/>
                  </a:moveTo>
                  <a:cubicBezTo>
                    <a:pt x="23334" y="20502"/>
                    <a:pt x="23510" y="20527"/>
                    <a:pt x="23685" y="20552"/>
                  </a:cubicBezTo>
                  <a:cubicBezTo>
                    <a:pt x="23785" y="20552"/>
                    <a:pt x="23911" y="20552"/>
                    <a:pt x="23986" y="20477"/>
                  </a:cubicBezTo>
                  <a:cubicBezTo>
                    <a:pt x="24287" y="20678"/>
                    <a:pt x="24487" y="20978"/>
                    <a:pt x="24713" y="21279"/>
                  </a:cubicBezTo>
                  <a:cubicBezTo>
                    <a:pt x="24788" y="21354"/>
                    <a:pt x="24838" y="21430"/>
                    <a:pt x="24913" y="21530"/>
                  </a:cubicBezTo>
                  <a:cubicBezTo>
                    <a:pt x="24663" y="21780"/>
                    <a:pt x="24487" y="22081"/>
                    <a:pt x="24186" y="22257"/>
                  </a:cubicBezTo>
                  <a:cubicBezTo>
                    <a:pt x="23886" y="22432"/>
                    <a:pt x="23259" y="22482"/>
                    <a:pt x="22908" y="22507"/>
                  </a:cubicBezTo>
                  <a:cubicBezTo>
                    <a:pt x="22908" y="22332"/>
                    <a:pt x="22958" y="22156"/>
                    <a:pt x="23008" y="21981"/>
                  </a:cubicBezTo>
                  <a:cubicBezTo>
                    <a:pt x="22933" y="21906"/>
                    <a:pt x="22883" y="21780"/>
                    <a:pt x="22783" y="21730"/>
                  </a:cubicBezTo>
                  <a:cubicBezTo>
                    <a:pt x="22858" y="21379"/>
                    <a:pt x="22908" y="20903"/>
                    <a:pt x="22958" y="20552"/>
                  </a:cubicBezTo>
                  <a:cubicBezTo>
                    <a:pt x="23033" y="20527"/>
                    <a:pt x="23084" y="20502"/>
                    <a:pt x="23159" y="20452"/>
                  </a:cubicBezTo>
                  <a:close/>
                  <a:moveTo>
                    <a:pt x="42407" y="31329"/>
                  </a:moveTo>
                  <a:cubicBezTo>
                    <a:pt x="42206" y="32507"/>
                    <a:pt x="42081" y="33685"/>
                    <a:pt x="41831" y="34863"/>
                  </a:cubicBezTo>
                  <a:cubicBezTo>
                    <a:pt x="41605" y="35841"/>
                    <a:pt x="41304" y="36793"/>
                    <a:pt x="40978" y="37745"/>
                  </a:cubicBezTo>
                  <a:cubicBezTo>
                    <a:pt x="40978" y="37745"/>
                    <a:pt x="40978" y="37720"/>
                    <a:pt x="40978" y="37720"/>
                  </a:cubicBezTo>
                  <a:cubicBezTo>
                    <a:pt x="40953" y="37420"/>
                    <a:pt x="40953" y="37144"/>
                    <a:pt x="40928" y="36843"/>
                  </a:cubicBezTo>
                  <a:cubicBezTo>
                    <a:pt x="41054" y="36242"/>
                    <a:pt x="41179" y="35640"/>
                    <a:pt x="41404" y="35114"/>
                  </a:cubicBezTo>
                  <a:cubicBezTo>
                    <a:pt x="41906" y="33961"/>
                    <a:pt x="42156" y="32708"/>
                    <a:pt x="42206" y="31480"/>
                  </a:cubicBezTo>
                  <a:cubicBezTo>
                    <a:pt x="42282" y="31430"/>
                    <a:pt x="42332" y="31380"/>
                    <a:pt x="42407" y="31329"/>
                  </a:cubicBezTo>
                  <a:close/>
                  <a:moveTo>
                    <a:pt x="14487" y="1"/>
                  </a:moveTo>
                  <a:lnTo>
                    <a:pt x="14487" y="1"/>
                  </a:lnTo>
                  <a:cubicBezTo>
                    <a:pt x="14637" y="277"/>
                    <a:pt x="14512" y="653"/>
                    <a:pt x="14287" y="853"/>
                  </a:cubicBezTo>
                  <a:cubicBezTo>
                    <a:pt x="14061" y="1079"/>
                    <a:pt x="13760" y="1154"/>
                    <a:pt x="13459" y="1204"/>
                  </a:cubicBezTo>
                  <a:cubicBezTo>
                    <a:pt x="13319" y="1223"/>
                    <a:pt x="13176" y="1233"/>
                    <a:pt x="13034" y="1233"/>
                  </a:cubicBezTo>
                  <a:cubicBezTo>
                    <a:pt x="12618" y="1233"/>
                    <a:pt x="12204" y="1153"/>
                    <a:pt x="11830" y="1003"/>
                  </a:cubicBezTo>
                  <a:cubicBezTo>
                    <a:pt x="11705" y="953"/>
                    <a:pt x="11555" y="878"/>
                    <a:pt x="11429" y="853"/>
                  </a:cubicBezTo>
                  <a:cubicBezTo>
                    <a:pt x="11390" y="846"/>
                    <a:pt x="11350" y="843"/>
                    <a:pt x="11311" y="843"/>
                  </a:cubicBezTo>
                  <a:cubicBezTo>
                    <a:pt x="11051" y="843"/>
                    <a:pt x="10801" y="980"/>
                    <a:pt x="10627" y="1154"/>
                  </a:cubicBezTo>
                  <a:cubicBezTo>
                    <a:pt x="10477" y="1304"/>
                    <a:pt x="10377" y="1530"/>
                    <a:pt x="10302" y="1755"/>
                  </a:cubicBezTo>
                  <a:cubicBezTo>
                    <a:pt x="10251" y="1805"/>
                    <a:pt x="10201" y="1856"/>
                    <a:pt x="10151" y="1906"/>
                  </a:cubicBezTo>
                  <a:cubicBezTo>
                    <a:pt x="9750" y="2031"/>
                    <a:pt x="9424" y="2332"/>
                    <a:pt x="9249" y="2708"/>
                  </a:cubicBezTo>
                  <a:cubicBezTo>
                    <a:pt x="8998" y="3309"/>
                    <a:pt x="9224" y="4011"/>
                    <a:pt x="9449" y="4638"/>
                  </a:cubicBezTo>
                  <a:cubicBezTo>
                    <a:pt x="9249" y="4638"/>
                    <a:pt x="9048" y="4788"/>
                    <a:pt x="9023" y="4988"/>
                  </a:cubicBezTo>
                  <a:cubicBezTo>
                    <a:pt x="8998" y="5264"/>
                    <a:pt x="9174" y="5540"/>
                    <a:pt x="9299" y="5765"/>
                  </a:cubicBezTo>
                  <a:cubicBezTo>
                    <a:pt x="9399" y="5941"/>
                    <a:pt x="9550" y="6091"/>
                    <a:pt x="9675" y="6216"/>
                  </a:cubicBezTo>
                  <a:cubicBezTo>
                    <a:pt x="9750" y="6292"/>
                    <a:pt x="9800" y="6367"/>
                    <a:pt x="9825" y="6467"/>
                  </a:cubicBezTo>
                  <a:cubicBezTo>
                    <a:pt x="9725" y="6492"/>
                    <a:pt x="9650" y="6517"/>
                    <a:pt x="9550" y="6567"/>
                  </a:cubicBezTo>
                  <a:cubicBezTo>
                    <a:pt x="9525" y="6918"/>
                    <a:pt x="9474" y="7294"/>
                    <a:pt x="9424" y="7645"/>
                  </a:cubicBezTo>
                  <a:cubicBezTo>
                    <a:pt x="9099" y="7645"/>
                    <a:pt x="8748" y="7520"/>
                    <a:pt x="8422" y="7470"/>
                  </a:cubicBezTo>
                  <a:lnTo>
                    <a:pt x="7043" y="7294"/>
                  </a:lnTo>
                  <a:cubicBezTo>
                    <a:pt x="6467" y="7244"/>
                    <a:pt x="5916" y="7094"/>
                    <a:pt x="5389" y="6918"/>
                  </a:cubicBezTo>
                  <a:cubicBezTo>
                    <a:pt x="5114" y="6818"/>
                    <a:pt x="4838" y="6743"/>
                    <a:pt x="4562" y="6617"/>
                  </a:cubicBezTo>
                  <a:cubicBezTo>
                    <a:pt x="3234" y="5916"/>
                    <a:pt x="2256" y="4663"/>
                    <a:pt x="1504" y="3359"/>
                  </a:cubicBezTo>
                  <a:cubicBezTo>
                    <a:pt x="953" y="2407"/>
                    <a:pt x="502" y="1429"/>
                    <a:pt x="1" y="452"/>
                  </a:cubicBezTo>
                  <a:lnTo>
                    <a:pt x="1" y="6091"/>
                  </a:lnTo>
                  <a:cubicBezTo>
                    <a:pt x="76" y="6267"/>
                    <a:pt x="151" y="6442"/>
                    <a:pt x="226" y="6617"/>
                  </a:cubicBezTo>
                  <a:cubicBezTo>
                    <a:pt x="402" y="7044"/>
                    <a:pt x="602" y="7470"/>
                    <a:pt x="853" y="7871"/>
                  </a:cubicBezTo>
                  <a:cubicBezTo>
                    <a:pt x="1755" y="9149"/>
                    <a:pt x="3359" y="9725"/>
                    <a:pt x="4412" y="10853"/>
                  </a:cubicBezTo>
                  <a:cubicBezTo>
                    <a:pt x="5038" y="11530"/>
                    <a:pt x="5439" y="12357"/>
                    <a:pt x="5840" y="13184"/>
                  </a:cubicBezTo>
                  <a:cubicBezTo>
                    <a:pt x="6191" y="13961"/>
                    <a:pt x="6467" y="14888"/>
                    <a:pt x="6492" y="15740"/>
                  </a:cubicBezTo>
                  <a:cubicBezTo>
                    <a:pt x="6517" y="16592"/>
                    <a:pt x="6367" y="17445"/>
                    <a:pt x="6216" y="18272"/>
                  </a:cubicBezTo>
                  <a:cubicBezTo>
                    <a:pt x="5916" y="20001"/>
                    <a:pt x="5615" y="21705"/>
                    <a:pt x="5314" y="23410"/>
                  </a:cubicBezTo>
                  <a:cubicBezTo>
                    <a:pt x="5563" y="23658"/>
                    <a:pt x="6009" y="23981"/>
                    <a:pt x="6359" y="24035"/>
                  </a:cubicBezTo>
                  <a:lnTo>
                    <a:pt x="6359" y="24035"/>
                  </a:lnTo>
                  <a:cubicBezTo>
                    <a:pt x="6357" y="24035"/>
                    <a:pt x="6354" y="24035"/>
                    <a:pt x="6352" y="24035"/>
                  </a:cubicBezTo>
                  <a:cubicBezTo>
                    <a:pt x="6241" y="24035"/>
                    <a:pt x="6243" y="24317"/>
                    <a:pt x="6291" y="24437"/>
                  </a:cubicBezTo>
                  <a:cubicBezTo>
                    <a:pt x="6793" y="25590"/>
                    <a:pt x="6592" y="26918"/>
                    <a:pt x="6542" y="28197"/>
                  </a:cubicBezTo>
                  <a:cubicBezTo>
                    <a:pt x="6517" y="29600"/>
                    <a:pt x="6692" y="31004"/>
                    <a:pt x="6868" y="32407"/>
                  </a:cubicBezTo>
                  <a:cubicBezTo>
                    <a:pt x="6975" y="32424"/>
                    <a:pt x="7080" y="32432"/>
                    <a:pt x="7185" y="32432"/>
                  </a:cubicBezTo>
                  <a:cubicBezTo>
                    <a:pt x="7692" y="32432"/>
                    <a:pt x="8174" y="32252"/>
                    <a:pt x="8672" y="32106"/>
                  </a:cubicBezTo>
                  <a:cubicBezTo>
                    <a:pt x="9675" y="31831"/>
                    <a:pt x="10703" y="31781"/>
                    <a:pt x="11755" y="31705"/>
                  </a:cubicBezTo>
                  <a:cubicBezTo>
                    <a:pt x="11655" y="30703"/>
                    <a:pt x="11605" y="29450"/>
                    <a:pt x="11730" y="28472"/>
                  </a:cubicBezTo>
                  <a:lnTo>
                    <a:pt x="11730" y="28472"/>
                  </a:lnTo>
                  <a:cubicBezTo>
                    <a:pt x="12507" y="29575"/>
                    <a:pt x="13259" y="30828"/>
                    <a:pt x="13560" y="32156"/>
                  </a:cubicBezTo>
                  <a:cubicBezTo>
                    <a:pt x="14462" y="31856"/>
                    <a:pt x="15389" y="31655"/>
                    <a:pt x="16317" y="31505"/>
                  </a:cubicBezTo>
                  <a:cubicBezTo>
                    <a:pt x="16317" y="31505"/>
                    <a:pt x="16317" y="31530"/>
                    <a:pt x="16317" y="31530"/>
                  </a:cubicBezTo>
                  <a:cubicBezTo>
                    <a:pt x="16292" y="33460"/>
                    <a:pt x="16743" y="35440"/>
                    <a:pt x="17269" y="37319"/>
                  </a:cubicBezTo>
                  <a:cubicBezTo>
                    <a:pt x="17971" y="39926"/>
                    <a:pt x="18848" y="42558"/>
                    <a:pt x="18798" y="45264"/>
                  </a:cubicBezTo>
                  <a:cubicBezTo>
                    <a:pt x="18773" y="45365"/>
                    <a:pt x="18798" y="45440"/>
                    <a:pt x="18823" y="45540"/>
                  </a:cubicBezTo>
                  <a:cubicBezTo>
                    <a:pt x="18322" y="45565"/>
                    <a:pt x="17394" y="45715"/>
                    <a:pt x="17419" y="45766"/>
                  </a:cubicBezTo>
                  <a:cubicBezTo>
                    <a:pt x="17444" y="45866"/>
                    <a:pt x="17570" y="45891"/>
                    <a:pt x="17670" y="45891"/>
                  </a:cubicBezTo>
                  <a:cubicBezTo>
                    <a:pt x="17808" y="45893"/>
                    <a:pt x="17945" y="45894"/>
                    <a:pt x="18083" y="45894"/>
                  </a:cubicBezTo>
                  <a:cubicBezTo>
                    <a:pt x="22611" y="45894"/>
                    <a:pt x="27190" y="44699"/>
                    <a:pt x="31179" y="42583"/>
                  </a:cubicBezTo>
                  <a:cubicBezTo>
                    <a:pt x="30853" y="41655"/>
                    <a:pt x="30527" y="40728"/>
                    <a:pt x="30201" y="39801"/>
                  </a:cubicBezTo>
                  <a:cubicBezTo>
                    <a:pt x="29825" y="38698"/>
                    <a:pt x="29449" y="37620"/>
                    <a:pt x="29199" y="36467"/>
                  </a:cubicBezTo>
                  <a:cubicBezTo>
                    <a:pt x="28948" y="35364"/>
                    <a:pt x="28823" y="34212"/>
                    <a:pt x="28622" y="33059"/>
                  </a:cubicBezTo>
                  <a:cubicBezTo>
                    <a:pt x="28397" y="31730"/>
                    <a:pt x="28021" y="30452"/>
                    <a:pt x="27645" y="29149"/>
                  </a:cubicBezTo>
                  <a:lnTo>
                    <a:pt x="27720" y="26517"/>
                  </a:lnTo>
                  <a:cubicBezTo>
                    <a:pt x="27720" y="26116"/>
                    <a:pt x="27720" y="25715"/>
                    <a:pt x="27795" y="25339"/>
                  </a:cubicBezTo>
                  <a:cubicBezTo>
                    <a:pt x="27795" y="25339"/>
                    <a:pt x="27795" y="25314"/>
                    <a:pt x="27795" y="25314"/>
                  </a:cubicBezTo>
                  <a:cubicBezTo>
                    <a:pt x="28046" y="25440"/>
                    <a:pt x="28322" y="25565"/>
                    <a:pt x="28572" y="25690"/>
                  </a:cubicBezTo>
                  <a:cubicBezTo>
                    <a:pt x="29099" y="26768"/>
                    <a:pt x="30327" y="27269"/>
                    <a:pt x="31179" y="28096"/>
                  </a:cubicBezTo>
                  <a:cubicBezTo>
                    <a:pt x="32056" y="28973"/>
                    <a:pt x="32632" y="30176"/>
                    <a:pt x="33510" y="31004"/>
                  </a:cubicBezTo>
                  <a:cubicBezTo>
                    <a:pt x="33485" y="32131"/>
                    <a:pt x="33660" y="33284"/>
                    <a:pt x="34036" y="34362"/>
                  </a:cubicBezTo>
                  <a:cubicBezTo>
                    <a:pt x="34086" y="35014"/>
                    <a:pt x="34111" y="35715"/>
                    <a:pt x="33835" y="36317"/>
                  </a:cubicBezTo>
                  <a:cubicBezTo>
                    <a:pt x="33735" y="36542"/>
                    <a:pt x="33785" y="36818"/>
                    <a:pt x="33986" y="36969"/>
                  </a:cubicBezTo>
                  <a:cubicBezTo>
                    <a:pt x="34287" y="37244"/>
                    <a:pt x="34362" y="37695"/>
                    <a:pt x="34111" y="38021"/>
                  </a:cubicBezTo>
                  <a:cubicBezTo>
                    <a:pt x="31580" y="41329"/>
                    <a:pt x="32683" y="46267"/>
                    <a:pt x="32181" y="50377"/>
                  </a:cubicBezTo>
                  <a:cubicBezTo>
                    <a:pt x="33660" y="57645"/>
                    <a:pt x="33434" y="57470"/>
                    <a:pt x="33660" y="57645"/>
                  </a:cubicBezTo>
                  <a:cubicBezTo>
                    <a:pt x="33688" y="57664"/>
                    <a:pt x="33706" y="57676"/>
                    <a:pt x="33715" y="57682"/>
                  </a:cubicBezTo>
                  <a:lnTo>
                    <a:pt x="33715" y="57682"/>
                  </a:lnTo>
                  <a:cubicBezTo>
                    <a:pt x="33830" y="57949"/>
                    <a:pt x="33635" y="58902"/>
                    <a:pt x="33610" y="59124"/>
                  </a:cubicBezTo>
                  <a:cubicBezTo>
                    <a:pt x="33350" y="61180"/>
                    <a:pt x="33411" y="61924"/>
                    <a:pt x="33650" y="61924"/>
                  </a:cubicBezTo>
                  <a:cubicBezTo>
                    <a:pt x="34278" y="61924"/>
                    <a:pt x="36129" y="56791"/>
                    <a:pt x="36577" y="56791"/>
                  </a:cubicBezTo>
                  <a:cubicBezTo>
                    <a:pt x="36582" y="56791"/>
                    <a:pt x="36587" y="56792"/>
                    <a:pt x="36592" y="56793"/>
                  </a:cubicBezTo>
                  <a:cubicBezTo>
                    <a:pt x="37219" y="55089"/>
                    <a:pt x="37770" y="48798"/>
                    <a:pt x="38121" y="47019"/>
                  </a:cubicBezTo>
                  <a:cubicBezTo>
                    <a:pt x="38347" y="48021"/>
                    <a:pt x="38472" y="49024"/>
                    <a:pt x="38497" y="50026"/>
                  </a:cubicBezTo>
                  <a:cubicBezTo>
                    <a:pt x="38522" y="50477"/>
                    <a:pt x="38522" y="50928"/>
                    <a:pt x="38547" y="51355"/>
                  </a:cubicBezTo>
                  <a:cubicBezTo>
                    <a:pt x="38648" y="52583"/>
                    <a:pt x="38923" y="53560"/>
                    <a:pt x="39324" y="54688"/>
                  </a:cubicBezTo>
                  <a:cubicBezTo>
                    <a:pt x="39851" y="54638"/>
                    <a:pt x="40377" y="54563"/>
                    <a:pt x="40903" y="54512"/>
                  </a:cubicBezTo>
                  <a:cubicBezTo>
                    <a:pt x="41191" y="54475"/>
                    <a:pt x="41480" y="54444"/>
                    <a:pt x="41762" y="54444"/>
                  </a:cubicBezTo>
                  <a:cubicBezTo>
                    <a:pt x="42044" y="54444"/>
                    <a:pt x="42319" y="54475"/>
                    <a:pt x="42582" y="54563"/>
                  </a:cubicBezTo>
                  <a:cubicBezTo>
                    <a:pt x="42800" y="54635"/>
                    <a:pt x="43162" y="54799"/>
                    <a:pt x="43421" y="54799"/>
                  </a:cubicBezTo>
                  <a:cubicBezTo>
                    <a:pt x="43520" y="54799"/>
                    <a:pt x="43605" y="54775"/>
                    <a:pt x="43660" y="54713"/>
                  </a:cubicBezTo>
                  <a:cubicBezTo>
                    <a:pt x="42482" y="51079"/>
                    <a:pt x="42658" y="47169"/>
                    <a:pt x="41981" y="43435"/>
                  </a:cubicBezTo>
                  <a:cubicBezTo>
                    <a:pt x="41956" y="43259"/>
                    <a:pt x="41931" y="43084"/>
                    <a:pt x="41881" y="42908"/>
                  </a:cubicBezTo>
                  <a:lnTo>
                    <a:pt x="41881" y="42908"/>
                  </a:lnTo>
                  <a:cubicBezTo>
                    <a:pt x="45840" y="44598"/>
                    <a:pt x="50148" y="45544"/>
                    <a:pt x="54424" y="45544"/>
                  </a:cubicBezTo>
                  <a:cubicBezTo>
                    <a:pt x="54587" y="45544"/>
                    <a:pt x="54750" y="45543"/>
                    <a:pt x="54913" y="45540"/>
                  </a:cubicBezTo>
                  <a:cubicBezTo>
                    <a:pt x="55039" y="45540"/>
                    <a:pt x="55164" y="45515"/>
                    <a:pt x="55189" y="45415"/>
                  </a:cubicBezTo>
                  <a:cubicBezTo>
                    <a:pt x="55214" y="45339"/>
                    <a:pt x="54186" y="45189"/>
                    <a:pt x="53610" y="45139"/>
                  </a:cubicBezTo>
                  <a:cubicBezTo>
                    <a:pt x="53635" y="45039"/>
                    <a:pt x="53635" y="44938"/>
                    <a:pt x="53635" y="44838"/>
                  </a:cubicBezTo>
                  <a:cubicBezTo>
                    <a:pt x="53560" y="41781"/>
                    <a:pt x="54562" y="38773"/>
                    <a:pt x="55364" y="35816"/>
                  </a:cubicBezTo>
                  <a:cubicBezTo>
                    <a:pt x="55966" y="33660"/>
                    <a:pt x="56467" y="31430"/>
                    <a:pt x="56442" y="29224"/>
                  </a:cubicBezTo>
                  <a:cubicBezTo>
                    <a:pt x="56517" y="28723"/>
                    <a:pt x="56567" y="28222"/>
                    <a:pt x="56517" y="27720"/>
                  </a:cubicBezTo>
                  <a:cubicBezTo>
                    <a:pt x="56467" y="26994"/>
                    <a:pt x="56217" y="26292"/>
                    <a:pt x="56217" y="25590"/>
                  </a:cubicBezTo>
                  <a:cubicBezTo>
                    <a:pt x="56191" y="24963"/>
                    <a:pt x="56342" y="24337"/>
                    <a:pt x="56342" y="23710"/>
                  </a:cubicBezTo>
                  <a:cubicBezTo>
                    <a:pt x="56367" y="23084"/>
                    <a:pt x="56141" y="22457"/>
                    <a:pt x="55715" y="22006"/>
                  </a:cubicBezTo>
                  <a:cubicBezTo>
                    <a:pt x="55339" y="21580"/>
                    <a:pt x="54913" y="21129"/>
                    <a:pt x="54362" y="20978"/>
                  </a:cubicBezTo>
                  <a:cubicBezTo>
                    <a:pt x="54136" y="20928"/>
                    <a:pt x="53911" y="20903"/>
                    <a:pt x="53710" y="20803"/>
                  </a:cubicBezTo>
                  <a:cubicBezTo>
                    <a:pt x="53510" y="20728"/>
                    <a:pt x="53284" y="20577"/>
                    <a:pt x="53059" y="20477"/>
                  </a:cubicBezTo>
                  <a:cubicBezTo>
                    <a:pt x="53134" y="20452"/>
                    <a:pt x="53209" y="20452"/>
                    <a:pt x="53284" y="20402"/>
                  </a:cubicBezTo>
                  <a:cubicBezTo>
                    <a:pt x="53485" y="20327"/>
                    <a:pt x="53685" y="20176"/>
                    <a:pt x="53785" y="19976"/>
                  </a:cubicBezTo>
                  <a:cubicBezTo>
                    <a:pt x="53911" y="19675"/>
                    <a:pt x="53811" y="19349"/>
                    <a:pt x="53710" y="19074"/>
                  </a:cubicBezTo>
                  <a:cubicBezTo>
                    <a:pt x="53610" y="18748"/>
                    <a:pt x="53485" y="18397"/>
                    <a:pt x="53184" y="18247"/>
                  </a:cubicBezTo>
                  <a:cubicBezTo>
                    <a:pt x="53060" y="18185"/>
                    <a:pt x="52917" y="18142"/>
                    <a:pt x="52784" y="18142"/>
                  </a:cubicBezTo>
                  <a:cubicBezTo>
                    <a:pt x="52702" y="18142"/>
                    <a:pt x="52624" y="18158"/>
                    <a:pt x="52557" y="18196"/>
                  </a:cubicBezTo>
                  <a:cubicBezTo>
                    <a:pt x="52469" y="18167"/>
                    <a:pt x="52373" y="18155"/>
                    <a:pt x="52277" y="18155"/>
                  </a:cubicBezTo>
                  <a:cubicBezTo>
                    <a:pt x="52210" y="18155"/>
                    <a:pt x="52143" y="18161"/>
                    <a:pt x="52081" y="18171"/>
                  </a:cubicBezTo>
                  <a:cubicBezTo>
                    <a:pt x="52106" y="17645"/>
                    <a:pt x="52232" y="17144"/>
                    <a:pt x="52608" y="16843"/>
                  </a:cubicBezTo>
                  <a:cubicBezTo>
                    <a:pt x="52833" y="16668"/>
                    <a:pt x="53084" y="16467"/>
                    <a:pt x="53184" y="16191"/>
                  </a:cubicBezTo>
                  <a:cubicBezTo>
                    <a:pt x="53309" y="15941"/>
                    <a:pt x="53284" y="15590"/>
                    <a:pt x="53059" y="15415"/>
                  </a:cubicBezTo>
                  <a:cubicBezTo>
                    <a:pt x="53560" y="14813"/>
                    <a:pt x="53510" y="13810"/>
                    <a:pt x="52933" y="13284"/>
                  </a:cubicBezTo>
                  <a:cubicBezTo>
                    <a:pt x="52875" y="13226"/>
                    <a:pt x="52802" y="13168"/>
                    <a:pt x="52725" y="13168"/>
                  </a:cubicBezTo>
                  <a:cubicBezTo>
                    <a:pt x="52703" y="13168"/>
                    <a:pt x="52680" y="13173"/>
                    <a:pt x="52658" y="13184"/>
                  </a:cubicBezTo>
                  <a:cubicBezTo>
                    <a:pt x="52658" y="13134"/>
                    <a:pt x="52633" y="13109"/>
                    <a:pt x="52633" y="13059"/>
                  </a:cubicBezTo>
                  <a:cubicBezTo>
                    <a:pt x="52658" y="12658"/>
                    <a:pt x="52407" y="12282"/>
                    <a:pt x="52181" y="11956"/>
                  </a:cubicBezTo>
                  <a:cubicBezTo>
                    <a:pt x="51881" y="11580"/>
                    <a:pt x="51555" y="11179"/>
                    <a:pt x="51505" y="10728"/>
                  </a:cubicBezTo>
                  <a:cubicBezTo>
                    <a:pt x="51430" y="10853"/>
                    <a:pt x="51379" y="11003"/>
                    <a:pt x="51354" y="11129"/>
                  </a:cubicBezTo>
                  <a:cubicBezTo>
                    <a:pt x="51179" y="10953"/>
                    <a:pt x="51003" y="10778"/>
                    <a:pt x="50878" y="10552"/>
                  </a:cubicBezTo>
                  <a:cubicBezTo>
                    <a:pt x="50878" y="10653"/>
                    <a:pt x="50853" y="10778"/>
                    <a:pt x="50803" y="10878"/>
                  </a:cubicBezTo>
                  <a:cubicBezTo>
                    <a:pt x="50753" y="10753"/>
                    <a:pt x="50678" y="10628"/>
                    <a:pt x="50577" y="10527"/>
                  </a:cubicBezTo>
                  <a:lnTo>
                    <a:pt x="50577" y="10527"/>
                  </a:lnTo>
                  <a:cubicBezTo>
                    <a:pt x="50602" y="10678"/>
                    <a:pt x="50577" y="10828"/>
                    <a:pt x="50527" y="10953"/>
                  </a:cubicBezTo>
                  <a:cubicBezTo>
                    <a:pt x="50477" y="10853"/>
                    <a:pt x="50402" y="10753"/>
                    <a:pt x="50352" y="10653"/>
                  </a:cubicBezTo>
                  <a:cubicBezTo>
                    <a:pt x="50302" y="10903"/>
                    <a:pt x="50201" y="11129"/>
                    <a:pt x="50026" y="11304"/>
                  </a:cubicBezTo>
                  <a:cubicBezTo>
                    <a:pt x="50001" y="11179"/>
                    <a:pt x="49976" y="11079"/>
                    <a:pt x="49951" y="10953"/>
                  </a:cubicBezTo>
                  <a:lnTo>
                    <a:pt x="49650" y="11630"/>
                  </a:lnTo>
                  <a:cubicBezTo>
                    <a:pt x="49625" y="11530"/>
                    <a:pt x="49575" y="11404"/>
                    <a:pt x="49550" y="11279"/>
                  </a:cubicBezTo>
                  <a:cubicBezTo>
                    <a:pt x="49299" y="11831"/>
                    <a:pt x="48773" y="12232"/>
                    <a:pt x="48472" y="12733"/>
                  </a:cubicBezTo>
                  <a:cubicBezTo>
                    <a:pt x="48196" y="13209"/>
                    <a:pt x="48121" y="13785"/>
                    <a:pt x="48222" y="14337"/>
                  </a:cubicBezTo>
                  <a:cubicBezTo>
                    <a:pt x="48247" y="14638"/>
                    <a:pt x="48347" y="14913"/>
                    <a:pt x="48497" y="15164"/>
                  </a:cubicBezTo>
                  <a:cubicBezTo>
                    <a:pt x="48422" y="15440"/>
                    <a:pt x="48322" y="15841"/>
                    <a:pt x="48372" y="16141"/>
                  </a:cubicBezTo>
                  <a:cubicBezTo>
                    <a:pt x="48422" y="16417"/>
                    <a:pt x="48623" y="16693"/>
                    <a:pt x="48923" y="16768"/>
                  </a:cubicBezTo>
                  <a:cubicBezTo>
                    <a:pt x="48973" y="17169"/>
                    <a:pt x="48998" y="17695"/>
                    <a:pt x="49099" y="18096"/>
                  </a:cubicBezTo>
                  <a:cubicBezTo>
                    <a:pt x="48998" y="18146"/>
                    <a:pt x="48923" y="18297"/>
                    <a:pt x="48848" y="18372"/>
                  </a:cubicBezTo>
                  <a:cubicBezTo>
                    <a:pt x="48898" y="18597"/>
                    <a:pt x="48948" y="18773"/>
                    <a:pt x="48948" y="18973"/>
                  </a:cubicBezTo>
                  <a:cubicBezTo>
                    <a:pt x="48547" y="18973"/>
                    <a:pt x="47846" y="18873"/>
                    <a:pt x="47495" y="18698"/>
                  </a:cubicBezTo>
                  <a:cubicBezTo>
                    <a:pt x="47169" y="18497"/>
                    <a:pt x="46943" y="18146"/>
                    <a:pt x="46668" y="17846"/>
                  </a:cubicBezTo>
                  <a:cubicBezTo>
                    <a:pt x="46242" y="17394"/>
                    <a:pt x="45690" y="17094"/>
                    <a:pt x="45139" y="16768"/>
                  </a:cubicBezTo>
                  <a:cubicBezTo>
                    <a:pt x="44612" y="16442"/>
                    <a:pt x="44086" y="16041"/>
                    <a:pt x="43836" y="15465"/>
                  </a:cubicBezTo>
                  <a:cubicBezTo>
                    <a:pt x="44011" y="14938"/>
                    <a:pt x="43685" y="14136"/>
                    <a:pt x="43585" y="13585"/>
                  </a:cubicBezTo>
                  <a:cubicBezTo>
                    <a:pt x="43234" y="12006"/>
                    <a:pt x="43109" y="10352"/>
                    <a:pt x="43384" y="8748"/>
                  </a:cubicBezTo>
                  <a:cubicBezTo>
                    <a:pt x="43409" y="8572"/>
                    <a:pt x="43460" y="8372"/>
                    <a:pt x="43635" y="8322"/>
                  </a:cubicBezTo>
                  <a:cubicBezTo>
                    <a:pt x="43785" y="8272"/>
                    <a:pt x="43961" y="8297"/>
                    <a:pt x="44136" y="8272"/>
                  </a:cubicBezTo>
                  <a:cubicBezTo>
                    <a:pt x="44537" y="8221"/>
                    <a:pt x="44863" y="7896"/>
                    <a:pt x="44913" y="7495"/>
                  </a:cubicBezTo>
                  <a:cubicBezTo>
                    <a:pt x="44918" y="7496"/>
                    <a:pt x="44922" y="7496"/>
                    <a:pt x="44927" y="7496"/>
                  </a:cubicBezTo>
                  <a:cubicBezTo>
                    <a:pt x="45030" y="7496"/>
                    <a:pt x="45215" y="7240"/>
                    <a:pt x="45239" y="7144"/>
                  </a:cubicBezTo>
                  <a:cubicBezTo>
                    <a:pt x="45264" y="7018"/>
                    <a:pt x="45214" y="6918"/>
                    <a:pt x="45164" y="6793"/>
                  </a:cubicBezTo>
                  <a:cubicBezTo>
                    <a:pt x="45089" y="6617"/>
                    <a:pt x="45013" y="6442"/>
                    <a:pt x="44888" y="6292"/>
                  </a:cubicBezTo>
                  <a:cubicBezTo>
                    <a:pt x="44562" y="5866"/>
                    <a:pt x="43961" y="5715"/>
                    <a:pt x="43435" y="5615"/>
                  </a:cubicBezTo>
                  <a:cubicBezTo>
                    <a:pt x="43184" y="5966"/>
                    <a:pt x="42983" y="6292"/>
                    <a:pt x="42758" y="6643"/>
                  </a:cubicBezTo>
                  <a:cubicBezTo>
                    <a:pt x="42482" y="7018"/>
                    <a:pt x="42232" y="7419"/>
                    <a:pt x="42156" y="7896"/>
                  </a:cubicBezTo>
                  <a:cubicBezTo>
                    <a:pt x="42056" y="8873"/>
                    <a:pt x="41655" y="9976"/>
                    <a:pt x="41404" y="10953"/>
                  </a:cubicBezTo>
                  <a:cubicBezTo>
                    <a:pt x="41079" y="12131"/>
                    <a:pt x="40778" y="13334"/>
                    <a:pt x="40778" y="14562"/>
                  </a:cubicBezTo>
                  <a:cubicBezTo>
                    <a:pt x="40803" y="16492"/>
                    <a:pt x="41655" y="18297"/>
                    <a:pt x="42482" y="20026"/>
                  </a:cubicBezTo>
                  <a:cubicBezTo>
                    <a:pt x="42833" y="20753"/>
                    <a:pt x="43234" y="21379"/>
                    <a:pt x="43409" y="22207"/>
                  </a:cubicBezTo>
                  <a:cubicBezTo>
                    <a:pt x="43485" y="22633"/>
                    <a:pt x="43485" y="23084"/>
                    <a:pt x="43510" y="23535"/>
                  </a:cubicBezTo>
                  <a:cubicBezTo>
                    <a:pt x="43535" y="24287"/>
                    <a:pt x="43535" y="25039"/>
                    <a:pt x="43560" y="25791"/>
                  </a:cubicBezTo>
                  <a:cubicBezTo>
                    <a:pt x="43510" y="25816"/>
                    <a:pt x="43485" y="25816"/>
                    <a:pt x="43435" y="25816"/>
                  </a:cubicBezTo>
                  <a:cubicBezTo>
                    <a:pt x="43134" y="25891"/>
                    <a:pt x="42833" y="25941"/>
                    <a:pt x="42532" y="26041"/>
                  </a:cubicBezTo>
                  <a:cubicBezTo>
                    <a:pt x="41705" y="26317"/>
                    <a:pt x="41279" y="26994"/>
                    <a:pt x="40427" y="27144"/>
                  </a:cubicBezTo>
                  <a:cubicBezTo>
                    <a:pt x="40280" y="27110"/>
                    <a:pt x="40123" y="27096"/>
                    <a:pt x="39964" y="27096"/>
                  </a:cubicBezTo>
                  <a:cubicBezTo>
                    <a:pt x="39772" y="27096"/>
                    <a:pt x="39578" y="27116"/>
                    <a:pt x="39399" y="27144"/>
                  </a:cubicBezTo>
                  <a:cubicBezTo>
                    <a:pt x="39374" y="26968"/>
                    <a:pt x="39450" y="26718"/>
                    <a:pt x="39500" y="26542"/>
                  </a:cubicBezTo>
                  <a:cubicBezTo>
                    <a:pt x="39600" y="26242"/>
                    <a:pt x="39725" y="25841"/>
                    <a:pt x="40001" y="25615"/>
                  </a:cubicBezTo>
                  <a:cubicBezTo>
                    <a:pt x="40502" y="25214"/>
                    <a:pt x="40628" y="24512"/>
                    <a:pt x="40377" y="23936"/>
                  </a:cubicBezTo>
                  <a:cubicBezTo>
                    <a:pt x="40778" y="23435"/>
                    <a:pt x="41279" y="22983"/>
                    <a:pt x="41279" y="22382"/>
                  </a:cubicBezTo>
                  <a:cubicBezTo>
                    <a:pt x="41279" y="22006"/>
                    <a:pt x="41104" y="21680"/>
                    <a:pt x="40853" y="21405"/>
                  </a:cubicBezTo>
                  <a:cubicBezTo>
                    <a:pt x="40628" y="21154"/>
                    <a:pt x="40327" y="20953"/>
                    <a:pt x="40026" y="20753"/>
                  </a:cubicBezTo>
                  <a:cubicBezTo>
                    <a:pt x="39500" y="20427"/>
                    <a:pt x="38973" y="20076"/>
                    <a:pt x="38347" y="20026"/>
                  </a:cubicBezTo>
                  <a:cubicBezTo>
                    <a:pt x="38290" y="20019"/>
                    <a:pt x="38234" y="20016"/>
                    <a:pt x="38178" y="20016"/>
                  </a:cubicBezTo>
                  <a:cubicBezTo>
                    <a:pt x="37388" y="20016"/>
                    <a:pt x="36651" y="20657"/>
                    <a:pt x="36417" y="21430"/>
                  </a:cubicBezTo>
                  <a:cubicBezTo>
                    <a:pt x="36295" y="21334"/>
                    <a:pt x="36143" y="21291"/>
                    <a:pt x="35990" y="21291"/>
                  </a:cubicBezTo>
                  <a:cubicBezTo>
                    <a:pt x="35860" y="21291"/>
                    <a:pt x="35730" y="21322"/>
                    <a:pt x="35615" y="21379"/>
                  </a:cubicBezTo>
                  <a:cubicBezTo>
                    <a:pt x="35389" y="21530"/>
                    <a:pt x="35214" y="21780"/>
                    <a:pt x="35114" y="22031"/>
                  </a:cubicBezTo>
                  <a:cubicBezTo>
                    <a:pt x="34988" y="22357"/>
                    <a:pt x="34963" y="22733"/>
                    <a:pt x="35089" y="23059"/>
                  </a:cubicBezTo>
                  <a:cubicBezTo>
                    <a:pt x="35189" y="23359"/>
                    <a:pt x="35440" y="23610"/>
                    <a:pt x="35640" y="23861"/>
                  </a:cubicBezTo>
                  <a:cubicBezTo>
                    <a:pt x="35715" y="23961"/>
                    <a:pt x="35765" y="24061"/>
                    <a:pt x="35815" y="24161"/>
                  </a:cubicBezTo>
                  <a:cubicBezTo>
                    <a:pt x="35690" y="24688"/>
                    <a:pt x="35866" y="25264"/>
                    <a:pt x="36292" y="25615"/>
                  </a:cubicBezTo>
                  <a:cubicBezTo>
                    <a:pt x="36542" y="25841"/>
                    <a:pt x="36693" y="26242"/>
                    <a:pt x="36793" y="26542"/>
                  </a:cubicBezTo>
                  <a:cubicBezTo>
                    <a:pt x="36843" y="26718"/>
                    <a:pt x="36918" y="26968"/>
                    <a:pt x="36893" y="27144"/>
                  </a:cubicBezTo>
                  <a:cubicBezTo>
                    <a:pt x="36714" y="27116"/>
                    <a:pt x="36521" y="27096"/>
                    <a:pt x="36328" y="27096"/>
                  </a:cubicBezTo>
                  <a:cubicBezTo>
                    <a:pt x="36170" y="27096"/>
                    <a:pt x="36013" y="27110"/>
                    <a:pt x="35866" y="27144"/>
                  </a:cubicBezTo>
                  <a:cubicBezTo>
                    <a:pt x="35013" y="26994"/>
                    <a:pt x="34562" y="26317"/>
                    <a:pt x="33760" y="26041"/>
                  </a:cubicBezTo>
                  <a:cubicBezTo>
                    <a:pt x="33460" y="25941"/>
                    <a:pt x="33159" y="25891"/>
                    <a:pt x="32858" y="25816"/>
                  </a:cubicBezTo>
                  <a:cubicBezTo>
                    <a:pt x="32607" y="25765"/>
                    <a:pt x="32382" y="25690"/>
                    <a:pt x="32156" y="25590"/>
                  </a:cubicBezTo>
                  <a:cubicBezTo>
                    <a:pt x="31455" y="25264"/>
                    <a:pt x="31054" y="24813"/>
                    <a:pt x="30427" y="24362"/>
                  </a:cubicBezTo>
                  <a:cubicBezTo>
                    <a:pt x="30051" y="24111"/>
                    <a:pt x="29650" y="23861"/>
                    <a:pt x="29374" y="23510"/>
                  </a:cubicBezTo>
                  <a:cubicBezTo>
                    <a:pt x="29174" y="23284"/>
                    <a:pt x="29048" y="23059"/>
                    <a:pt x="28873" y="22833"/>
                  </a:cubicBezTo>
                  <a:cubicBezTo>
                    <a:pt x="29525" y="21480"/>
                    <a:pt x="30076" y="20076"/>
                    <a:pt x="30101" y="18623"/>
                  </a:cubicBezTo>
                  <a:cubicBezTo>
                    <a:pt x="30126" y="17545"/>
                    <a:pt x="29825" y="16467"/>
                    <a:pt x="29550" y="15440"/>
                  </a:cubicBezTo>
                  <a:cubicBezTo>
                    <a:pt x="29324" y="14587"/>
                    <a:pt x="28998" y="13610"/>
                    <a:pt x="28898" y="12733"/>
                  </a:cubicBezTo>
                  <a:cubicBezTo>
                    <a:pt x="28848" y="12332"/>
                    <a:pt x="28597" y="11981"/>
                    <a:pt x="28372" y="11630"/>
                  </a:cubicBezTo>
                  <a:cubicBezTo>
                    <a:pt x="28171" y="11329"/>
                    <a:pt x="27996" y="11054"/>
                    <a:pt x="27770" y="10753"/>
                  </a:cubicBezTo>
                  <a:cubicBezTo>
                    <a:pt x="27294" y="10828"/>
                    <a:pt x="26768" y="10953"/>
                    <a:pt x="26492" y="11354"/>
                  </a:cubicBezTo>
                  <a:cubicBezTo>
                    <a:pt x="26392" y="11480"/>
                    <a:pt x="26317" y="11630"/>
                    <a:pt x="26241" y="11780"/>
                  </a:cubicBezTo>
                  <a:cubicBezTo>
                    <a:pt x="26216" y="11881"/>
                    <a:pt x="26166" y="11981"/>
                    <a:pt x="26191" y="12081"/>
                  </a:cubicBezTo>
                  <a:cubicBezTo>
                    <a:pt x="26191" y="12181"/>
                    <a:pt x="26367" y="12407"/>
                    <a:pt x="26467" y="12407"/>
                  </a:cubicBezTo>
                  <a:cubicBezTo>
                    <a:pt x="26517" y="12733"/>
                    <a:pt x="26818" y="13034"/>
                    <a:pt x="27144" y="13084"/>
                  </a:cubicBezTo>
                  <a:cubicBezTo>
                    <a:pt x="27219" y="13096"/>
                    <a:pt x="27294" y="13096"/>
                    <a:pt x="27369" y="13096"/>
                  </a:cubicBezTo>
                  <a:cubicBezTo>
                    <a:pt x="27444" y="13096"/>
                    <a:pt x="27520" y="13096"/>
                    <a:pt x="27595" y="13109"/>
                  </a:cubicBezTo>
                  <a:cubicBezTo>
                    <a:pt x="27745" y="13159"/>
                    <a:pt x="27795" y="13359"/>
                    <a:pt x="27820" y="13510"/>
                  </a:cubicBezTo>
                  <a:cubicBezTo>
                    <a:pt x="28046" y="14913"/>
                    <a:pt x="27946" y="16367"/>
                    <a:pt x="27645" y="17745"/>
                  </a:cubicBezTo>
                  <a:cubicBezTo>
                    <a:pt x="27545" y="18222"/>
                    <a:pt x="27269" y="18948"/>
                    <a:pt x="27419" y="19425"/>
                  </a:cubicBezTo>
                  <a:cubicBezTo>
                    <a:pt x="27194" y="19926"/>
                    <a:pt x="26718" y="20277"/>
                    <a:pt x="26267" y="20552"/>
                  </a:cubicBezTo>
                  <a:lnTo>
                    <a:pt x="26216" y="20577"/>
                  </a:lnTo>
                  <a:cubicBezTo>
                    <a:pt x="25640" y="20101"/>
                    <a:pt x="25114" y="19575"/>
                    <a:pt x="24688" y="18973"/>
                  </a:cubicBezTo>
                  <a:cubicBezTo>
                    <a:pt x="24612" y="18873"/>
                    <a:pt x="24587" y="18723"/>
                    <a:pt x="24612" y="18623"/>
                  </a:cubicBezTo>
                  <a:cubicBezTo>
                    <a:pt x="24637" y="18522"/>
                    <a:pt x="24663" y="18422"/>
                    <a:pt x="24612" y="18322"/>
                  </a:cubicBezTo>
                  <a:cubicBezTo>
                    <a:pt x="24587" y="18297"/>
                    <a:pt x="24562" y="18272"/>
                    <a:pt x="24512" y="18247"/>
                  </a:cubicBezTo>
                  <a:cubicBezTo>
                    <a:pt x="24385" y="18176"/>
                    <a:pt x="24234" y="18145"/>
                    <a:pt x="24082" y="18145"/>
                  </a:cubicBezTo>
                  <a:cubicBezTo>
                    <a:pt x="23964" y="18145"/>
                    <a:pt x="23845" y="18164"/>
                    <a:pt x="23735" y="18196"/>
                  </a:cubicBezTo>
                  <a:cubicBezTo>
                    <a:pt x="23685" y="18171"/>
                    <a:pt x="23635" y="18171"/>
                    <a:pt x="23560" y="18146"/>
                  </a:cubicBezTo>
                  <a:cubicBezTo>
                    <a:pt x="23560" y="18046"/>
                    <a:pt x="23535" y="17921"/>
                    <a:pt x="23510" y="17795"/>
                  </a:cubicBezTo>
                  <a:cubicBezTo>
                    <a:pt x="23434" y="17595"/>
                    <a:pt x="23284" y="17394"/>
                    <a:pt x="23159" y="17219"/>
                  </a:cubicBezTo>
                  <a:cubicBezTo>
                    <a:pt x="22983" y="16918"/>
                    <a:pt x="22808" y="16643"/>
                    <a:pt x="22532" y="16417"/>
                  </a:cubicBezTo>
                  <a:cubicBezTo>
                    <a:pt x="22207" y="16128"/>
                    <a:pt x="21750" y="15969"/>
                    <a:pt x="21305" y="15969"/>
                  </a:cubicBezTo>
                  <a:cubicBezTo>
                    <a:pt x="21133" y="15969"/>
                    <a:pt x="20963" y="15992"/>
                    <a:pt x="20803" y="16041"/>
                  </a:cubicBezTo>
                  <a:cubicBezTo>
                    <a:pt x="20201" y="16242"/>
                    <a:pt x="19825" y="16793"/>
                    <a:pt x="19650" y="17394"/>
                  </a:cubicBezTo>
                  <a:cubicBezTo>
                    <a:pt x="19632" y="17390"/>
                    <a:pt x="19615" y="17388"/>
                    <a:pt x="19599" y="17388"/>
                  </a:cubicBezTo>
                  <a:cubicBezTo>
                    <a:pt x="19523" y="17388"/>
                    <a:pt x="19461" y="17433"/>
                    <a:pt x="19399" y="17495"/>
                  </a:cubicBezTo>
                  <a:cubicBezTo>
                    <a:pt x="18898" y="17971"/>
                    <a:pt x="18848" y="18848"/>
                    <a:pt x="19299" y="19374"/>
                  </a:cubicBezTo>
                  <a:cubicBezTo>
                    <a:pt x="19099" y="19525"/>
                    <a:pt x="19074" y="19826"/>
                    <a:pt x="19174" y="20051"/>
                  </a:cubicBezTo>
                  <a:cubicBezTo>
                    <a:pt x="19274" y="20302"/>
                    <a:pt x="19500" y="20477"/>
                    <a:pt x="19700" y="20628"/>
                  </a:cubicBezTo>
                  <a:cubicBezTo>
                    <a:pt x="20277" y="21079"/>
                    <a:pt x="20176" y="22031"/>
                    <a:pt x="20176" y="22733"/>
                  </a:cubicBezTo>
                  <a:cubicBezTo>
                    <a:pt x="20051" y="22758"/>
                    <a:pt x="19976" y="22808"/>
                    <a:pt x="19901" y="22908"/>
                  </a:cubicBezTo>
                  <a:cubicBezTo>
                    <a:pt x="19725" y="23159"/>
                    <a:pt x="19725" y="23485"/>
                    <a:pt x="19600" y="23760"/>
                  </a:cubicBezTo>
                  <a:cubicBezTo>
                    <a:pt x="19587" y="23759"/>
                    <a:pt x="19574" y="23759"/>
                    <a:pt x="19560" y="23759"/>
                  </a:cubicBezTo>
                  <a:cubicBezTo>
                    <a:pt x="19291" y="23759"/>
                    <a:pt x="18961" y="23992"/>
                    <a:pt x="18723" y="24111"/>
                  </a:cubicBezTo>
                  <a:cubicBezTo>
                    <a:pt x="18547" y="24186"/>
                    <a:pt x="18347" y="24212"/>
                    <a:pt x="18146" y="24262"/>
                  </a:cubicBezTo>
                  <a:cubicBezTo>
                    <a:pt x="17670" y="24387"/>
                    <a:pt x="17294" y="24788"/>
                    <a:pt x="16968" y="25164"/>
                  </a:cubicBezTo>
                  <a:cubicBezTo>
                    <a:pt x="16918" y="25189"/>
                    <a:pt x="16918" y="25214"/>
                    <a:pt x="16893" y="25239"/>
                  </a:cubicBezTo>
                  <a:lnTo>
                    <a:pt x="16768" y="23936"/>
                  </a:lnTo>
                  <a:cubicBezTo>
                    <a:pt x="16868" y="23836"/>
                    <a:pt x="16993" y="23635"/>
                    <a:pt x="17119" y="23535"/>
                  </a:cubicBezTo>
                  <a:cubicBezTo>
                    <a:pt x="16617" y="22758"/>
                    <a:pt x="16517" y="21755"/>
                    <a:pt x="16442" y="20828"/>
                  </a:cubicBezTo>
                  <a:cubicBezTo>
                    <a:pt x="16266" y="18272"/>
                    <a:pt x="16342" y="15715"/>
                    <a:pt x="16667" y="13159"/>
                  </a:cubicBezTo>
                  <a:cubicBezTo>
                    <a:pt x="18146" y="13059"/>
                    <a:pt x="19199" y="12056"/>
                    <a:pt x="20427" y="11254"/>
                  </a:cubicBezTo>
                  <a:cubicBezTo>
                    <a:pt x="21505" y="10552"/>
                    <a:pt x="22733" y="10051"/>
                    <a:pt x="23610" y="9149"/>
                  </a:cubicBezTo>
                  <a:cubicBezTo>
                    <a:pt x="24011" y="8698"/>
                    <a:pt x="24362" y="8196"/>
                    <a:pt x="24663" y="7695"/>
                  </a:cubicBezTo>
                  <a:cubicBezTo>
                    <a:pt x="25339" y="6542"/>
                    <a:pt x="25966" y="5339"/>
                    <a:pt x="26492" y="4111"/>
                  </a:cubicBezTo>
                  <a:cubicBezTo>
                    <a:pt x="26442" y="3986"/>
                    <a:pt x="26367" y="3735"/>
                    <a:pt x="26317" y="3585"/>
                  </a:cubicBezTo>
                  <a:cubicBezTo>
                    <a:pt x="26417" y="3434"/>
                    <a:pt x="26492" y="3134"/>
                    <a:pt x="26668" y="3033"/>
                  </a:cubicBezTo>
                  <a:cubicBezTo>
                    <a:pt x="26918" y="2908"/>
                    <a:pt x="27194" y="2783"/>
                    <a:pt x="27444" y="2658"/>
                  </a:cubicBezTo>
                  <a:cubicBezTo>
                    <a:pt x="27570" y="2607"/>
                    <a:pt x="27670" y="2557"/>
                    <a:pt x="27720" y="2457"/>
                  </a:cubicBezTo>
                  <a:cubicBezTo>
                    <a:pt x="27795" y="2332"/>
                    <a:pt x="27770" y="2181"/>
                    <a:pt x="27745" y="2056"/>
                  </a:cubicBezTo>
                  <a:cubicBezTo>
                    <a:pt x="27670" y="1705"/>
                    <a:pt x="27620" y="1354"/>
                    <a:pt x="27545" y="1003"/>
                  </a:cubicBezTo>
                  <a:cubicBezTo>
                    <a:pt x="27520" y="828"/>
                    <a:pt x="27470" y="627"/>
                    <a:pt x="27369" y="452"/>
                  </a:cubicBezTo>
                  <a:cubicBezTo>
                    <a:pt x="27244" y="277"/>
                    <a:pt x="27043" y="151"/>
                    <a:pt x="26818" y="151"/>
                  </a:cubicBezTo>
                  <a:cubicBezTo>
                    <a:pt x="26797" y="149"/>
                    <a:pt x="26777" y="147"/>
                    <a:pt x="26757" y="147"/>
                  </a:cubicBezTo>
                  <a:cubicBezTo>
                    <a:pt x="26577" y="147"/>
                    <a:pt x="26402" y="244"/>
                    <a:pt x="26267" y="402"/>
                  </a:cubicBezTo>
                  <a:cubicBezTo>
                    <a:pt x="26136" y="373"/>
                    <a:pt x="25989" y="344"/>
                    <a:pt x="25845" y="344"/>
                  </a:cubicBezTo>
                  <a:cubicBezTo>
                    <a:pt x="25739" y="344"/>
                    <a:pt x="25635" y="360"/>
                    <a:pt x="25540" y="402"/>
                  </a:cubicBezTo>
                  <a:cubicBezTo>
                    <a:pt x="25414" y="452"/>
                    <a:pt x="25314" y="552"/>
                    <a:pt x="25214" y="627"/>
                  </a:cubicBezTo>
                  <a:cubicBezTo>
                    <a:pt x="25114" y="703"/>
                    <a:pt x="25038" y="803"/>
                    <a:pt x="24963" y="903"/>
                  </a:cubicBezTo>
                  <a:cubicBezTo>
                    <a:pt x="24813" y="1179"/>
                    <a:pt x="24863" y="1480"/>
                    <a:pt x="24888" y="1780"/>
                  </a:cubicBezTo>
                  <a:cubicBezTo>
                    <a:pt x="24888" y="2081"/>
                    <a:pt x="24938" y="2457"/>
                    <a:pt x="24688" y="2658"/>
                  </a:cubicBezTo>
                  <a:cubicBezTo>
                    <a:pt x="24587" y="2582"/>
                    <a:pt x="24512" y="2557"/>
                    <a:pt x="24387" y="2557"/>
                  </a:cubicBezTo>
                  <a:cubicBezTo>
                    <a:pt x="23384" y="3560"/>
                    <a:pt x="22858" y="4988"/>
                    <a:pt x="21855" y="6016"/>
                  </a:cubicBezTo>
                  <a:cubicBezTo>
                    <a:pt x="21379" y="6517"/>
                    <a:pt x="20803" y="6918"/>
                    <a:pt x="20176" y="7244"/>
                  </a:cubicBezTo>
                  <a:cubicBezTo>
                    <a:pt x="19274" y="7720"/>
                    <a:pt x="18271" y="8021"/>
                    <a:pt x="17269" y="8146"/>
                  </a:cubicBezTo>
                  <a:cubicBezTo>
                    <a:pt x="16877" y="8189"/>
                    <a:pt x="16481" y="8204"/>
                    <a:pt x="16084" y="8204"/>
                  </a:cubicBezTo>
                  <a:cubicBezTo>
                    <a:pt x="15541" y="8204"/>
                    <a:pt x="14997" y="8175"/>
                    <a:pt x="14462" y="8146"/>
                  </a:cubicBezTo>
                  <a:cubicBezTo>
                    <a:pt x="14337" y="8121"/>
                    <a:pt x="14211" y="8121"/>
                    <a:pt x="14086" y="8071"/>
                  </a:cubicBezTo>
                  <a:cubicBezTo>
                    <a:pt x="14086" y="8046"/>
                    <a:pt x="14086" y="7996"/>
                    <a:pt x="14061" y="7946"/>
                  </a:cubicBezTo>
                  <a:cubicBezTo>
                    <a:pt x="14011" y="7620"/>
                    <a:pt x="14011" y="7244"/>
                    <a:pt x="13835" y="6968"/>
                  </a:cubicBezTo>
                  <a:lnTo>
                    <a:pt x="13560" y="6968"/>
                  </a:lnTo>
                  <a:cubicBezTo>
                    <a:pt x="13535" y="6592"/>
                    <a:pt x="13635" y="6141"/>
                    <a:pt x="13911" y="5941"/>
                  </a:cubicBezTo>
                  <a:cubicBezTo>
                    <a:pt x="14312" y="5640"/>
                    <a:pt x="14562" y="4988"/>
                    <a:pt x="14437" y="4487"/>
                  </a:cubicBezTo>
                  <a:cubicBezTo>
                    <a:pt x="15239" y="3886"/>
                    <a:pt x="15740" y="2883"/>
                    <a:pt x="15715" y="1881"/>
                  </a:cubicBezTo>
                  <a:cubicBezTo>
                    <a:pt x="15690" y="1404"/>
                    <a:pt x="15565" y="853"/>
                    <a:pt x="15189" y="527"/>
                  </a:cubicBezTo>
                  <a:lnTo>
                    <a:pt x="15189" y="527"/>
                  </a:lnTo>
                  <a:cubicBezTo>
                    <a:pt x="15214" y="653"/>
                    <a:pt x="15139" y="753"/>
                    <a:pt x="15089" y="903"/>
                  </a:cubicBezTo>
                  <a:cubicBezTo>
                    <a:pt x="15013" y="602"/>
                    <a:pt x="14738" y="201"/>
                    <a:pt x="144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089671" y="6681850"/>
              <a:ext cx="14881" cy="10655"/>
            </a:xfrm>
            <a:custGeom>
              <a:avLst/>
              <a:gdLst/>
              <a:ahLst/>
              <a:cxnLst/>
              <a:rect l="l" t="t" r="r" b="b"/>
              <a:pathLst>
                <a:path w="162" h="116" extrusionOk="0">
                  <a:moveTo>
                    <a:pt x="8" y="0"/>
                  </a:moveTo>
                  <a:cubicBezTo>
                    <a:pt x="0" y="0"/>
                    <a:pt x="110" y="81"/>
                    <a:pt x="161" y="115"/>
                  </a:cubicBezTo>
                  <a:cubicBezTo>
                    <a:pt x="136" y="90"/>
                    <a:pt x="136" y="65"/>
                    <a:pt x="111" y="65"/>
                  </a:cubicBezTo>
                  <a:cubicBezTo>
                    <a:pt x="40" y="18"/>
                    <a:pt x="11" y="0"/>
                    <a:pt x="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3;p2"/>
          <p:cNvGrpSpPr/>
          <p:nvPr/>
        </p:nvGrpSpPr>
        <p:grpSpPr>
          <a:xfrm rot="815519" flipH="1">
            <a:off x="-399063" y="101566"/>
            <a:ext cx="1036257" cy="1442496"/>
            <a:chOff x="8132825" y="114113"/>
            <a:chExt cx="1352175" cy="1882263"/>
          </a:xfrm>
        </p:grpSpPr>
        <p:sp>
          <p:nvSpPr>
            <p:cNvPr id="14" name="Google Shape;14;p2"/>
            <p:cNvSpPr/>
            <p:nvPr/>
          </p:nvSpPr>
          <p:spPr>
            <a:xfrm>
              <a:off x="8752513" y="783475"/>
              <a:ext cx="112800" cy="1212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132825" y="114113"/>
              <a:ext cx="1352175" cy="841775"/>
            </a:xfrm>
            <a:custGeom>
              <a:avLst/>
              <a:gdLst/>
              <a:ahLst/>
              <a:cxnLst/>
              <a:rect l="l" t="t" r="r" b="b"/>
              <a:pathLst>
                <a:path w="54087" h="33671" extrusionOk="0">
                  <a:moveTo>
                    <a:pt x="0" y="0"/>
                  </a:moveTo>
                  <a:lnTo>
                    <a:pt x="1856" y="33671"/>
                  </a:lnTo>
                  <a:lnTo>
                    <a:pt x="51435" y="33671"/>
                  </a:lnTo>
                  <a:lnTo>
                    <a:pt x="54087" y="1061"/>
                  </a:lnTo>
                  <a:close/>
                </a:path>
              </a:pathLst>
            </a:custGeom>
            <a:solidFill>
              <a:schemeClr val="accent4"/>
            </a:solidFill>
            <a:ln>
              <a:noFill/>
            </a:ln>
          </p:spPr>
        </p:sp>
      </p:grpSp>
      <p:sp>
        <p:nvSpPr>
          <p:cNvPr id="16" name="Google Shape;16;p2"/>
          <p:cNvSpPr txBox="1">
            <a:spLocks noGrp="1"/>
          </p:cNvSpPr>
          <p:nvPr>
            <p:ph type="ctrTitle"/>
          </p:nvPr>
        </p:nvSpPr>
        <p:spPr>
          <a:xfrm>
            <a:off x="715150" y="836975"/>
            <a:ext cx="4664400" cy="28599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rgbClr val="191919"/>
              </a:buClr>
              <a:buSzPts val="5200"/>
              <a:buNone/>
              <a:defRPr sz="5000" b="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a:endParaRPr/>
          </a:p>
        </p:txBody>
      </p:sp>
      <p:sp>
        <p:nvSpPr>
          <p:cNvPr id="17" name="Google Shape;17;p2"/>
          <p:cNvSpPr txBox="1">
            <a:spLocks noGrp="1"/>
          </p:cNvSpPr>
          <p:nvPr>
            <p:ph type="subTitle" idx="1"/>
          </p:nvPr>
        </p:nvSpPr>
        <p:spPr>
          <a:xfrm>
            <a:off x="715100" y="3696738"/>
            <a:ext cx="37272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latin typeface="Barlow"/>
                <a:ea typeface="Barlow"/>
                <a:cs typeface="Barlow"/>
                <a:sym typeface="Barlow"/>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2"/>
        <p:cNvGrpSpPr/>
        <p:nvPr/>
      </p:nvGrpSpPr>
      <p:grpSpPr>
        <a:xfrm>
          <a:off x="0" y="0"/>
          <a:ext cx="0" cy="0"/>
          <a:chOff x="0" y="0"/>
          <a:chExt cx="0" cy="0"/>
        </a:xfrm>
      </p:grpSpPr>
      <p:sp>
        <p:nvSpPr>
          <p:cNvPr id="143" name="Google Shape;143;p9"/>
          <p:cNvSpPr txBox="1">
            <a:spLocks noGrp="1"/>
          </p:cNvSpPr>
          <p:nvPr>
            <p:ph type="title"/>
          </p:nvPr>
        </p:nvSpPr>
        <p:spPr>
          <a:xfrm>
            <a:off x="2241425" y="1293100"/>
            <a:ext cx="4661100" cy="8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4" name="Google Shape;144;p9"/>
          <p:cNvSpPr txBox="1">
            <a:spLocks noGrp="1"/>
          </p:cNvSpPr>
          <p:nvPr>
            <p:ph type="subTitle" idx="1"/>
          </p:nvPr>
        </p:nvSpPr>
        <p:spPr>
          <a:xfrm>
            <a:off x="2241475" y="2168600"/>
            <a:ext cx="4661100" cy="1681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5"/>
        <p:cNvGrpSpPr/>
        <p:nvPr/>
      </p:nvGrpSpPr>
      <p:grpSpPr>
        <a:xfrm>
          <a:off x="0" y="0"/>
          <a:ext cx="0" cy="0"/>
          <a:chOff x="0" y="0"/>
          <a:chExt cx="0" cy="0"/>
        </a:xfrm>
      </p:grpSpPr>
      <p:sp>
        <p:nvSpPr>
          <p:cNvPr id="146" name="Google Shape;146;p10"/>
          <p:cNvSpPr>
            <a:spLocks noGrp="1"/>
          </p:cNvSpPr>
          <p:nvPr>
            <p:ph type="pic" idx="2"/>
          </p:nvPr>
        </p:nvSpPr>
        <p:spPr>
          <a:xfrm>
            <a:off x="0" y="0"/>
            <a:ext cx="9144000" cy="5143500"/>
          </a:xfrm>
          <a:prstGeom prst="rect">
            <a:avLst/>
          </a:prstGeom>
          <a:noFill/>
          <a:ln>
            <a:noFill/>
          </a:ln>
        </p:spPr>
      </p:sp>
      <p:sp>
        <p:nvSpPr>
          <p:cNvPr id="147" name="Google Shape;147;p10"/>
          <p:cNvSpPr txBox="1">
            <a:spLocks noGrp="1"/>
          </p:cNvSpPr>
          <p:nvPr>
            <p:ph type="title"/>
          </p:nvPr>
        </p:nvSpPr>
        <p:spPr>
          <a:xfrm>
            <a:off x="720000" y="3859100"/>
            <a:ext cx="7704000" cy="749400"/>
          </a:xfrm>
          <a:prstGeom prst="rect">
            <a:avLst/>
          </a:prstGeom>
          <a:solidFill>
            <a:schemeClr val="dk1"/>
          </a:solidFill>
        </p:spPr>
        <p:txBody>
          <a:bodyPr spcFirstLastPara="1" wrap="square" lIns="91425" tIns="91425" rIns="91425" bIns="91425" anchor="t" anchorCtr="0">
            <a:noAutofit/>
          </a:bodyPr>
          <a:lstStyle>
            <a:lvl1pPr lvl="0" algn="ctr" rtl="0">
              <a:spcBef>
                <a:spcPts val="0"/>
              </a:spcBef>
              <a:spcAft>
                <a:spcPts val="0"/>
              </a:spcAft>
              <a:buSzPts val="3000"/>
              <a:buNone/>
              <a:defRPr>
                <a:solidFill>
                  <a:schemeClr val="lt1"/>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8"/>
        <p:cNvGrpSpPr/>
        <p:nvPr/>
      </p:nvGrpSpPr>
      <p:grpSpPr>
        <a:xfrm>
          <a:off x="0" y="0"/>
          <a:ext cx="0" cy="0"/>
          <a:chOff x="0" y="0"/>
          <a:chExt cx="0" cy="0"/>
        </a:xfrm>
      </p:grpSpPr>
      <p:sp>
        <p:nvSpPr>
          <p:cNvPr id="149" name="Google Shape;149;p11"/>
          <p:cNvSpPr txBox="1">
            <a:spLocks noGrp="1"/>
          </p:cNvSpPr>
          <p:nvPr>
            <p:ph type="title" hasCustomPrompt="1"/>
          </p:nvPr>
        </p:nvSpPr>
        <p:spPr>
          <a:xfrm>
            <a:off x="1284000" y="1366338"/>
            <a:ext cx="6576000" cy="1511100"/>
          </a:xfrm>
          <a:prstGeom prst="rect">
            <a:avLst/>
          </a:prstGeom>
        </p:spPr>
        <p:txBody>
          <a:bodyPr spcFirstLastPara="1" wrap="square" lIns="91425" tIns="91425" rIns="91425" bIns="91425" anchor="t" anchorCtr="0">
            <a:noAutofit/>
          </a:bodyPr>
          <a:lstStyle>
            <a:lvl1pPr lvl="0" algn="ctr">
              <a:spcBef>
                <a:spcPts val="0"/>
              </a:spcBef>
              <a:spcAft>
                <a:spcPts val="0"/>
              </a:spcAft>
              <a:buSzPts val="9600"/>
              <a:buNone/>
              <a:defRPr sz="9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50" name="Google Shape;150;p11"/>
          <p:cNvSpPr txBox="1">
            <a:spLocks noGrp="1"/>
          </p:cNvSpPr>
          <p:nvPr>
            <p:ph type="subTitle" idx="1"/>
          </p:nvPr>
        </p:nvSpPr>
        <p:spPr>
          <a:xfrm>
            <a:off x="1284000" y="3063763"/>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1"/>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446"/>
        <p:cNvGrpSpPr/>
        <p:nvPr/>
      </p:nvGrpSpPr>
      <p:grpSpPr>
        <a:xfrm>
          <a:off x="0" y="0"/>
          <a:ext cx="0" cy="0"/>
          <a:chOff x="0" y="0"/>
          <a:chExt cx="0" cy="0"/>
        </a:xfrm>
      </p:grpSpPr>
      <p:sp>
        <p:nvSpPr>
          <p:cNvPr id="447" name="Google Shape;447;p23"/>
          <p:cNvSpPr/>
          <p:nvPr/>
        </p:nvSpPr>
        <p:spPr>
          <a:xfrm>
            <a:off x="-214605" y="1349728"/>
            <a:ext cx="9793397" cy="8105957"/>
          </a:xfrm>
          <a:custGeom>
            <a:avLst/>
            <a:gdLst/>
            <a:ahLst/>
            <a:cxnLst/>
            <a:rect l="l" t="t" r="r" b="b"/>
            <a:pathLst>
              <a:path w="108448" h="89762" extrusionOk="0">
                <a:moveTo>
                  <a:pt x="86844" y="21089"/>
                </a:moveTo>
                <a:lnTo>
                  <a:pt x="87119" y="21816"/>
                </a:lnTo>
                <a:cubicBezTo>
                  <a:pt x="87069" y="21716"/>
                  <a:pt x="87044" y="21640"/>
                  <a:pt x="86994" y="21540"/>
                </a:cubicBezTo>
                <a:cubicBezTo>
                  <a:pt x="86944" y="21390"/>
                  <a:pt x="86894" y="21239"/>
                  <a:pt x="86844" y="21089"/>
                </a:cubicBezTo>
                <a:close/>
                <a:moveTo>
                  <a:pt x="37194" y="29009"/>
                </a:moveTo>
                <a:cubicBezTo>
                  <a:pt x="37319" y="29084"/>
                  <a:pt x="37445" y="29159"/>
                  <a:pt x="37570" y="29235"/>
                </a:cubicBezTo>
                <a:cubicBezTo>
                  <a:pt x="37896" y="29485"/>
                  <a:pt x="38172" y="29811"/>
                  <a:pt x="38522" y="30037"/>
                </a:cubicBezTo>
                <a:cubicBezTo>
                  <a:pt x="38923" y="30287"/>
                  <a:pt x="39400" y="30412"/>
                  <a:pt x="39851" y="30538"/>
                </a:cubicBezTo>
                <a:cubicBezTo>
                  <a:pt x="40940" y="30791"/>
                  <a:pt x="42060" y="31028"/>
                  <a:pt x="43163" y="31028"/>
                </a:cubicBezTo>
                <a:cubicBezTo>
                  <a:pt x="43481" y="31028"/>
                  <a:pt x="43797" y="31009"/>
                  <a:pt x="44111" y="30964"/>
                </a:cubicBezTo>
                <a:cubicBezTo>
                  <a:pt x="45615" y="30763"/>
                  <a:pt x="46994" y="30011"/>
                  <a:pt x="48497" y="30011"/>
                </a:cubicBezTo>
                <a:cubicBezTo>
                  <a:pt x="48526" y="30011"/>
                  <a:pt x="48554" y="30011"/>
                  <a:pt x="48582" y="30011"/>
                </a:cubicBezTo>
                <a:cubicBezTo>
                  <a:pt x="51325" y="30011"/>
                  <a:pt x="53563" y="32398"/>
                  <a:pt x="56267" y="32944"/>
                </a:cubicBezTo>
                <a:cubicBezTo>
                  <a:pt x="56728" y="33040"/>
                  <a:pt x="57185" y="33083"/>
                  <a:pt x="57640" y="33083"/>
                </a:cubicBezTo>
                <a:cubicBezTo>
                  <a:pt x="61318" y="33083"/>
                  <a:pt x="64831" y="30268"/>
                  <a:pt x="68623" y="30112"/>
                </a:cubicBezTo>
                <a:cubicBezTo>
                  <a:pt x="68753" y="30105"/>
                  <a:pt x="68883" y="30102"/>
                  <a:pt x="69013" y="30102"/>
                </a:cubicBezTo>
                <a:cubicBezTo>
                  <a:pt x="70429" y="30102"/>
                  <a:pt x="71809" y="30454"/>
                  <a:pt x="73209" y="30638"/>
                </a:cubicBezTo>
                <a:cubicBezTo>
                  <a:pt x="73585" y="30688"/>
                  <a:pt x="73986" y="30713"/>
                  <a:pt x="74362" y="30713"/>
                </a:cubicBezTo>
                <a:lnTo>
                  <a:pt x="75490" y="34798"/>
                </a:lnTo>
                <a:cubicBezTo>
                  <a:pt x="75490" y="34798"/>
                  <a:pt x="75465" y="34824"/>
                  <a:pt x="75440" y="34849"/>
                </a:cubicBezTo>
                <a:cubicBezTo>
                  <a:pt x="75258" y="34806"/>
                  <a:pt x="75059" y="34772"/>
                  <a:pt x="74868" y="34772"/>
                </a:cubicBezTo>
                <a:cubicBezTo>
                  <a:pt x="74717" y="34772"/>
                  <a:pt x="74570" y="34793"/>
                  <a:pt x="74437" y="34849"/>
                </a:cubicBezTo>
                <a:cubicBezTo>
                  <a:pt x="74262" y="34924"/>
                  <a:pt x="74112" y="35049"/>
                  <a:pt x="73986" y="35174"/>
                </a:cubicBezTo>
                <a:cubicBezTo>
                  <a:pt x="73836" y="35300"/>
                  <a:pt x="73711" y="35400"/>
                  <a:pt x="73610" y="35575"/>
                </a:cubicBezTo>
                <a:cubicBezTo>
                  <a:pt x="73410" y="35926"/>
                  <a:pt x="73460" y="36377"/>
                  <a:pt x="73485" y="36778"/>
                </a:cubicBezTo>
                <a:cubicBezTo>
                  <a:pt x="73510" y="37204"/>
                  <a:pt x="73560" y="37756"/>
                  <a:pt x="73234" y="38006"/>
                </a:cubicBezTo>
                <a:cubicBezTo>
                  <a:pt x="73109" y="37906"/>
                  <a:pt x="72959" y="37881"/>
                  <a:pt x="72808" y="37881"/>
                </a:cubicBezTo>
                <a:cubicBezTo>
                  <a:pt x="71380" y="39310"/>
                  <a:pt x="70653" y="41290"/>
                  <a:pt x="69249" y="42743"/>
                </a:cubicBezTo>
                <a:cubicBezTo>
                  <a:pt x="68598" y="43445"/>
                  <a:pt x="67771" y="44022"/>
                  <a:pt x="66894" y="44473"/>
                </a:cubicBezTo>
                <a:cubicBezTo>
                  <a:pt x="65640" y="45124"/>
                  <a:pt x="64237" y="45550"/>
                  <a:pt x="62808" y="45726"/>
                </a:cubicBezTo>
                <a:cubicBezTo>
                  <a:pt x="62257" y="45789"/>
                  <a:pt x="61702" y="45813"/>
                  <a:pt x="61146" y="45813"/>
                </a:cubicBezTo>
                <a:cubicBezTo>
                  <a:pt x="60387" y="45813"/>
                  <a:pt x="59626" y="45769"/>
                  <a:pt x="58873" y="45726"/>
                </a:cubicBezTo>
                <a:cubicBezTo>
                  <a:pt x="58673" y="45701"/>
                  <a:pt x="58498" y="45701"/>
                  <a:pt x="58322" y="45651"/>
                </a:cubicBezTo>
                <a:cubicBezTo>
                  <a:pt x="58322" y="45575"/>
                  <a:pt x="58322" y="45525"/>
                  <a:pt x="58322" y="45450"/>
                </a:cubicBezTo>
                <a:cubicBezTo>
                  <a:pt x="58222" y="44999"/>
                  <a:pt x="58222" y="44448"/>
                  <a:pt x="57971" y="44097"/>
                </a:cubicBezTo>
                <a:cubicBezTo>
                  <a:pt x="57846" y="44097"/>
                  <a:pt x="57721" y="44097"/>
                  <a:pt x="57570" y="44072"/>
                </a:cubicBezTo>
                <a:cubicBezTo>
                  <a:pt x="57545" y="43545"/>
                  <a:pt x="57696" y="42919"/>
                  <a:pt x="58097" y="42618"/>
                </a:cubicBezTo>
                <a:cubicBezTo>
                  <a:pt x="58673" y="42217"/>
                  <a:pt x="58999" y="41240"/>
                  <a:pt x="58823" y="40563"/>
                </a:cubicBezTo>
                <a:cubicBezTo>
                  <a:pt x="59350" y="40187"/>
                  <a:pt x="59675" y="39636"/>
                  <a:pt x="60026" y="39084"/>
                </a:cubicBezTo>
                <a:cubicBezTo>
                  <a:pt x="60177" y="38808"/>
                  <a:pt x="60352" y="38558"/>
                  <a:pt x="60402" y="38232"/>
                </a:cubicBezTo>
                <a:cubicBezTo>
                  <a:pt x="60452" y="38057"/>
                  <a:pt x="60452" y="37881"/>
                  <a:pt x="60427" y="37706"/>
                </a:cubicBezTo>
                <a:cubicBezTo>
                  <a:pt x="60427" y="37706"/>
                  <a:pt x="60427" y="37681"/>
                  <a:pt x="60427" y="37681"/>
                </a:cubicBezTo>
                <a:cubicBezTo>
                  <a:pt x="60405" y="37026"/>
                  <a:pt x="59854" y="36534"/>
                  <a:pt x="59214" y="36534"/>
                </a:cubicBezTo>
                <a:cubicBezTo>
                  <a:pt x="59143" y="36534"/>
                  <a:pt x="59071" y="36540"/>
                  <a:pt x="58999" y="36553"/>
                </a:cubicBezTo>
                <a:cubicBezTo>
                  <a:pt x="58751" y="36584"/>
                  <a:pt x="58500" y="36600"/>
                  <a:pt x="58249" y="36600"/>
                </a:cubicBezTo>
                <a:cubicBezTo>
                  <a:pt x="57690" y="36600"/>
                  <a:pt x="57129" y="36518"/>
                  <a:pt x="56593" y="36327"/>
                </a:cubicBezTo>
                <a:cubicBezTo>
                  <a:pt x="56267" y="36227"/>
                  <a:pt x="55941" y="36077"/>
                  <a:pt x="55590" y="36001"/>
                </a:cubicBezTo>
                <a:cubicBezTo>
                  <a:pt x="55396" y="35953"/>
                  <a:pt x="55198" y="35930"/>
                  <a:pt x="54998" y="35930"/>
                </a:cubicBezTo>
                <a:cubicBezTo>
                  <a:pt x="54168" y="35930"/>
                  <a:pt x="53329" y="36332"/>
                  <a:pt x="52783" y="36979"/>
                </a:cubicBezTo>
                <a:cubicBezTo>
                  <a:pt x="52232" y="37129"/>
                  <a:pt x="51756" y="37555"/>
                  <a:pt x="51555" y="38082"/>
                </a:cubicBezTo>
                <a:cubicBezTo>
                  <a:pt x="51179" y="38934"/>
                  <a:pt x="51480" y="39936"/>
                  <a:pt x="51806" y="40814"/>
                </a:cubicBezTo>
                <a:cubicBezTo>
                  <a:pt x="51792" y="40812"/>
                  <a:pt x="51778" y="40812"/>
                  <a:pt x="51764" y="40812"/>
                </a:cubicBezTo>
                <a:cubicBezTo>
                  <a:pt x="51503" y="40812"/>
                  <a:pt x="51252" y="41028"/>
                  <a:pt x="51204" y="41290"/>
                </a:cubicBezTo>
                <a:cubicBezTo>
                  <a:pt x="51154" y="41691"/>
                  <a:pt x="51430" y="42067"/>
                  <a:pt x="51605" y="42367"/>
                </a:cubicBezTo>
                <a:cubicBezTo>
                  <a:pt x="51756" y="42618"/>
                  <a:pt x="51931" y="42819"/>
                  <a:pt x="52157" y="43019"/>
                </a:cubicBezTo>
                <a:cubicBezTo>
                  <a:pt x="52232" y="43119"/>
                  <a:pt x="52307" y="43245"/>
                  <a:pt x="52332" y="43370"/>
                </a:cubicBezTo>
                <a:cubicBezTo>
                  <a:pt x="52207" y="43395"/>
                  <a:pt x="52081" y="43445"/>
                  <a:pt x="51956" y="43495"/>
                </a:cubicBezTo>
                <a:cubicBezTo>
                  <a:pt x="51906" y="43996"/>
                  <a:pt x="51856" y="44523"/>
                  <a:pt x="51806" y="45024"/>
                </a:cubicBezTo>
                <a:cubicBezTo>
                  <a:pt x="51330" y="45024"/>
                  <a:pt x="50828" y="44849"/>
                  <a:pt x="50377" y="44773"/>
                </a:cubicBezTo>
                <a:lnTo>
                  <a:pt x="48422" y="44548"/>
                </a:lnTo>
                <a:cubicBezTo>
                  <a:pt x="47645" y="44448"/>
                  <a:pt x="46868" y="44272"/>
                  <a:pt x="46116" y="44022"/>
                </a:cubicBezTo>
                <a:cubicBezTo>
                  <a:pt x="45715" y="43871"/>
                  <a:pt x="45314" y="43771"/>
                  <a:pt x="44964" y="43595"/>
                </a:cubicBezTo>
                <a:cubicBezTo>
                  <a:pt x="43084" y="42593"/>
                  <a:pt x="41705" y="40839"/>
                  <a:pt x="40653" y="39009"/>
                </a:cubicBezTo>
                <a:cubicBezTo>
                  <a:pt x="39575" y="37179"/>
                  <a:pt x="38773" y="35199"/>
                  <a:pt x="37645" y="33395"/>
                </a:cubicBezTo>
                <a:cubicBezTo>
                  <a:pt x="37545" y="33470"/>
                  <a:pt x="37244" y="33570"/>
                  <a:pt x="37119" y="33671"/>
                </a:cubicBezTo>
                <a:cubicBezTo>
                  <a:pt x="37194" y="33270"/>
                  <a:pt x="37219" y="32793"/>
                  <a:pt x="37269" y="32417"/>
                </a:cubicBezTo>
                <a:cubicBezTo>
                  <a:pt x="37345" y="32016"/>
                  <a:pt x="37345" y="31615"/>
                  <a:pt x="37119" y="31290"/>
                </a:cubicBezTo>
                <a:cubicBezTo>
                  <a:pt x="37090" y="31282"/>
                  <a:pt x="37043" y="31279"/>
                  <a:pt x="36988" y="31279"/>
                </a:cubicBezTo>
                <a:cubicBezTo>
                  <a:pt x="36855" y="31279"/>
                  <a:pt x="36674" y="31297"/>
                  <a:pt x="36568" y="31315"/>
                </a:cubicBezTo>
                <a:lnTo>
                  <a:pt x="37194" y="29009"/>
                </a:lnTo>
                <a:close/>
                <a:moveTo>
                  <a:pt x="16542" y="37355"/>
                </a:moveTo>
                <a:cubicBezTo>
                  <a:pt x="16618" y="37781"/>
                  <a:pt x="16743" y="38232"/>
                  <a:pt x="16918" y="38633"/>
                </a:cubicBezTo>
                <a:cubicBezTo>
                  <a:pt x="17019" y="38808"/>
                  <a:pt x="17094" y="39009"/>
                  <a:pt x="17194" y="39184"/>
                </a:cubicBezTo>
                <a:cubicBezTo>
                  <a:pt x="17187" y="39182"/>
                  <a:pt x="17182" y="39181"/>
                  <a:pt x="17177" y="39181"/>
                </a:cubicBezTo>
                <a:cubicBezTo>
                  <a:pt x="17127" y="39181"/>
                  <a:pt x="17167" y="39291"/>
                  <a:pt x="17144" y="39360"/>
                </a:cubicBezTo>
                <a:cubicBezTo>
                  <a:pt x="16994" y="39686"/>
                  <a:pt x="17019" y="40062"/>
                  <a:pt x="17194" y="40362"/>
                </a:cubicBezTo>
                <a:cubicBezTo>
                  <a:pt x="17369" y="40663"/>
                  <a:pt x="17645" y="40914"/>
                  <a:pt x="17946" y="41064"/>
                </a:cubicBezTo>
                <a:cubicBezTo>
                  <a:pt x="18146" y="41490"/>
                  <a:pt x="18322" y="41941"/>
                  <a:pt x="18547" y="42342"/>
                </a:cubicBezTo>
                <a:cubicBezTo>
                  <a:pt x="18472" y="42367"/>
                  <a:pt x="18347" y="42493"/>
                  <a:pt x="18272" y="42518"/>
                </a:cubicBezTo>
                <a:cubicBezTo>
                  <a:pt x="18372" y="42969"/>
                  <a:pt x="18322" y="43520"/>
                  <a:pt x="18247" y="43971"/>
                </a:cubicBezTo>
                <a:cubicBezTo>
                  <a:pt x="16893" y="44874"/>
                  <a:pt x="15039" y="45149"/>
                  <a:pt x="13585" y="45926"/>
                </a:cubicBezTo>
                <a:cubicBezTo>
                  <a:pt x="13309" y="46077"/>
                  <a:pt x="13234" y="46453"/>
                  <a:pt x="13209" y="46778"/>
                </a:cubicBezTo>
                <a:cubicBezTo>
                  <a:pt x="13209" y="47104"/>
                  <a:pt x="13284" y="47430"/>
                  <a:pt x="13184" y="47731"/>
                </a:cubicBezTo>
                <a:cubicBezTo>
                  <a:pt x="13134" y="47956"/>
                  <a:pt x="13009" y="48157"/>
                  <a:pt x="12983" y="48382"/>
                </a:cubicBezTo>
                <a:cubicBezTo>
                  <a:pt x="12933" y="48608"/>
                  <a:pt x="13009" y="48859"/>
                  <a:pt x="12983" y="49084"/>
                </a:cubicBezTo>
                <a:cubicBezTo>
                  <a:pt x="12858" y="50387"/>
                  <a:pt x="12081" y="51766"/>
                  <a:pt x="11981" y="53069"/>
                </a:cubicBezTo>
                <a:cubicBezTo>
                  <a:pt x="11956" y="53821"/>
                  <a:pt x="12006" y="54548"/>
                  <a:pt x="11856" y="55275"/>
                </a:cubicBezTo>
                <a:cubicBezTo>
                  <a:pt x="11806" y="55475"/>
                  <a:pt x="11730" y="55676"/>
                  <a:pt x="11680" y="55876"/>
                </a:cubicBezTo>
                <a:cubicBezTo>
                  <a:pt x="11329" y="54222"/>
                  <a:pt x="10978" y="52568"/>
                  <a:pt x="10878" y="50889"/>
                </a:cubicBezTo>
                <a:cubicBezTo>
                  <a:pt x="10853" y="50463"/>
                  <a:pt x="10828" y="50062"/>
                  <a:pt x="10828" y="49636"/>
                </a:cubicBezTo>
                <a:cubicBezTo>
                  <a:pt x="10978" y="48758"/>
                  <a:pt x="11179" y="47906"/>
                  <a:pt x="11505" y="47129"/>
                </a:cubicBezTo>
                <a:cubicBezTo>
                  <a:pt x="12207" y="45475"/>
                  <a:pt x="12582" y="43696"/>
                  <a:pt x="12658" y="41891"/>
                </a:cubicBezTo>
                <a:cubicBezTo>
                  <a:pt x="14312" y="40814"/>
                  <a:pt x="15189" y="38834"/>
                  <a:pt x="16542" y="37355"/>
                </a:cubicBezTo>
                <a:close/>
                <a:moveTo>
                  <a:pt x="35665" y="63946"/>
                </a:moveTo>
                <a:lnTo>
                  <a:pt x="35665" y="63946"/>
                </a:lnTo>
                <a:cubicBezTo>
                  <a:pt x="35715" y="64373"/>
                  <a:pt x="35791" y="64799"/>
                  <a:pt x="35891" y="65200"/>
                </a:cubicBezTo>
                <a:cubicBezTo>
                  <a:pt x="36066" y="65876"/>
                  <a:pt x="36317" y="66528"/>
                  <a:pt x="36392" y="67205"/>
                </a:cubicBezTo>
                <a:cubicBezTo>
                  <a:pt x="36417" y="67480"/>
                  <a:pt x="36417" y="67731"/>
                  <a:pt x="36417" y="68007"/>
                </a:cubicBezTo>
                <a:cubicBezTo>
                  <a:pt x="35991" y="66703"/>
                  <a:pt x="35766" y="65325"/>
                  <a:pt x="35665" y="63946"/>
                </a:cubicBezTo>
                <a:close/>
                <a:moveTo>
                  <a:pt x="102433" y="59861"/>
                </a:moveTo>
                <a:cubicBezTo>
                  <a:pt x="102408" y="61390"/>
                  <a:pt x="102357" y="62894"/>
                  <a:pt x="102182" y="64322"/>
                </a:cubicBezTo>
                <a:cubicBezTo>
                  <a:pt x="102558" y="66102"/>
                  <a:pt x="102834" y="67556"/>
                  <a:pt x="103084" y="68759"/>
                </a:cubicBezTo>
                <a:cubicBezTo>
                  <a:pt x="102959" y="68784"/>
                  <a:pt x="102859" y="68834"/>
                  <a:pt x="102758" y="68859"/>
                </a:cubicBezTo>
                <a:cubicBezTo>
                  <a:pt x="102433" y="68082"/>
                  <a:pt x="102107" y="67305"/>
                  <a:pt x="101931" y="66503"/>
                </a:cubicBezTo>
                <a:cubicBezTo>
                  <a:pt x="101606" y="64999"/>
                  <a:pt x="101806" y="63470"/>
                  <a:pt x="102057" y="61941"/>
                </a:cubicBezTo>
                <a:cubicBezTo>
                  <a:pt x="102157" y="61240"/>
                  <a:pt x="102282" y="60563"/>
                  <a:pt x="102433" y="59861"/>
                </a:cubicBezTo>
                <a:close/>
                <a:moveTo>
                  <a:pt x="27545" y="65901"/>
                </a:moveTo>
                <a:cubicBezTo>
                  <a:pt x="27495" y="66027"/>
                  <a:pt x="27445" y="66177"/>
                  <a:pt x="27395" y="66327"/>
                </a:cubicBezTo>
                <a:cubicBezTo>
                  <a:pt x="27319" y="66628"/>
                  <a:pt x="27294" y="66929"/>
                  <a:pt x="27244" y="67255"/>
                </a:cubicBezTo>
                <a:cubicBezTo>
                  <a:pt x="27169" y="67656"/>
                  <a:pt x="27044" y="68032"/>
                  <a:pt x="26918" y="68433"/>
                </a:cubicBezTo>
                <a:cubicBezTo>
                  <a:pt x="26843" y="68733"/>
                  <a:pt x="26743" y="69009"/>
                  <a:pt x="26668" y="69310"/>
                </a:cubicBezTo>
                <a:cubicBezTo>
                  <a:pt x="26618" y="68358"/>
                  <a:pt x="26568" y="67405"/>
                  <a:pt x="26517" y="66453"/>
                </a:cubicBezTo>
                <a:cubicBezTo>
                  <a:pt x="26743" y="66352"/>
                  <a:pt x="26943" y="66227"/>
                  <a:pt x="27144" y="66077"/>
                </a:cubicBezTo>
                <a:cubicBezTo>
                  <a:pt x="27269" y="66027"/>
                  <a:pt x="27420" y="65951"/>
                  <a:pt x="27545" y="65901"/>
                </a:cubicBezTo>
                <a:close/>
                <a:moveTo>
                  <a:pt x="6768" y="64272"/>
                </a:moveTo>
                <a:cubicBezTo>
                  <a:pt x="7094" y="65676"/>
                  <a:pt x="7294" y="67129"/>
                  <a:pt x="7319" y="68608"/>
                </a:cubicBezTo>
                <a:cubicBezTo>
                  <a:pt x="7344" y="68884"/>
                  <a:pt x="7344" y="69160"/>
                  <a:pt x="7344" y="69435"/>
                </a:cubicBezTo>
                <a:cubicBezTo>
                  <a:pt x="6668" y="69210"/>
                  <a:pt x="5991" y="68984"/>
                  <a:pt x="5314" y="68733"/>
                </a:cubicBezTo>
                <a:cubicBezTo>
                  <a:pt x="5916" y="67280"/>
                  <a:pt x="6467" y="65876"/>
                  <a:pt x="6768" y="64272"/>
                </a:cubicBezTo>
                <a:close/>
                <a:moveTo>
                  <a:pt x="12181" y="58282"/>
                </a:moveTo>
                <a:lnTo>
                  <a:pt x="12181" y="58282"/>
                </a:lnTo>
                <a:cubicBezTo>
                  <a:pt x="12257" y="58408"/>
                  <a:pt x="12332" y="58533"/>
                  <a:pt x="12407" y="58658"/>
                </a:cubicBezTo>
                <a:cubicBezTo>
                  <a:pt x="13259" y="60062"/>
                  <a:pt x="14136" y="61465"/>
                  <a:pt x="15014" y="62869"/>
                </a:cubicBezTo>
                <a:cubicBezTo>
                  <a:pt x="14888" y="63921"/>
                  <a:pt x="14588" y="64999"/>
                  <a:pt x="14613" y="66052"/>
                </a:cubicBezTo>
                <a:cubicBezTo>
                  <a:pt x="14938" y="66227"/>
                  <a:pt x="15289" y="66403"/>
                  <a:pt x="15665" y="66428"/>
                </a:cubicBezTo>
                <a:cubicBezTo>
                  <a:pt x="15490" y="68282"/>
                  <a:pt x="15465" y="70137"/>
                  <a:pt x="15590" y="71967"/>
                </a:cubicBezTo>
                <a:cubicBezTo>
                  <a:pt x="15014" y="71816"/>
                  <a:pt x="14412" y="71641"/>
                  <a:pt x="13811" y="71465"/>
                </a:cubicBezTo>
                <a:cubicBezTo>
                  <a:pt x="13109" y="67405"/>
                  <a:pt x="13059" y="63195"/>
                  <a:pt x="12332" y="59109"/>
                </a:cubicBezTo>
                <a:cubicBezTo>
                  <a:pt x="12282" y="58834"/>
                  <a:pt x="12232" y="58558"/>
                  <a:pt x="12181" y="58282"/>
                </a:cubicBezTo>
                <a:close/>
                <a:moveTo>
                  <a:pt x="26693" y="69987"/>
                </a:moveTo>
                <a:lnTo>
                  <a:pt x="26693" y="69987"/>
                </a:lnTo>
                <a:cubicBezTo>
                  <a:pt x="26818" y="70137"/>
                  <a:pt x="26994" y="70262"/>
                  <a:pt x="27144" y="70337"/>
                </a:cubicBezTo>
                <a:cubicBezTo>
                  <a:pt x="26969" y="70889"/>
                  <a:pt x="26818" y="71490"/>
                  <a:pt x="26718" y="72067"/>
                </a:cubicBezTo>
                <a:cubicBezTo>
                  <a:pt x="26718" y="71390"/>
                  <a:pt x="26693" y="70688"/>
                  <a:pt x="26693" y="69987"/>
                </a:cubicBezTo>
                <a:close/>
                <a:moveTo>
                  <a:pt x="20728" y="68809"/>
                </a:moveTo>
                <a:cubicBezTo>
                  <a:pt x="21154" y="70212"/>
                  <a:pt x="21204" y="71841"/>
                  <a:pt x="21254" y="73345"/>
                </a:cubicBezTo>
                <a:cubicBezTo>
                  <a:pt x="20979" y="73295"/>
                  <a:pt x="20678" y="73220"/>
                  <a:pt x="20402" y="73170"/>
                </a:cubicBezTo>
                <a:cubicBezTo>
                  <a:pt x="20552" y="71716"/>
                  <a:pt x="20653" y="70262"/>
                  <a:pt x="20728" y="68809"/>
                </a:cubicBezTo>
                <a:close/>
                <a:moveTo>
                  <a:pt x="26668" y="74297"/>
                </a:moveTo>
                <a:cubicBezTo>
                  <a:pt x="26668" y="74348"/>
                  <a:pt x="26668" y="74398"/>
                  <a:pt x="26693" y="74448"/>
                </a:cubicBezTo>
                <a:lnTo>
                  <a:pt x="26643" y="74448"/>
                </a:lnTo>
                <a:cubicBezTo>
                  <a:pt x="26668" y="74398"/>
                  <a:pt x="26668" y="74348"/>
                  <a:pt x="26668" y="74297"/>
                </a:cubicBezTo>
                <a:close/>
                <a:moveTo>
                  <a:pt x="77295" y="74348"/>
                </a:moveTo>
                <a:cubicBezTo>
                  <a:pt x="77345" y="74623"/>
                  <a:pt x="77370" y="74899"/>
                  <a:pt x="77395" y="75175"/>
                </a:cubicBezTo>
                <a:cubicBezTo>
                  <a:pt x="77295" y="75200"/>
                  <a:pt x="77194" y="75225"/>
                  <a:pt x="77119" y="75225"/>
                </a:cubicBezTo>
                <a:cubicBezTo>
                  <a:pt x="77194" y="74949"/>
                  <a:pt x="77244" y="74648"/>
                  <a:pt x="77295" y="74348"/>
                </a:cubicBezTo>
                <a:close/>
                <a:moveTo>
                  <a:pt x="36568" y="69987"/>
                </a:moveTo>
                <a:cubicBezTo>
                  <a:pt x="36818" y="70764"/>
                  <a:pt x="37345" y="71440"/>
                  <a:pt x="37871" y="72067"/>
                </a:cubicBezTo>
                <a:cubicBezTo>
                  <a:pt x="37871" y="72794"/>
                  <a:pt x="37395" y="73495"/>
                  <a:pt x="37144" y="74147"/>
                </a:cubicBezTo>
                <a:cubicBezTo>
                  <a:pt x="36918" y="74673"/>
                  <a:pt x="36768" y="75225"/>
                  <a:pt x="36618" y="75751"/>
                </a:cubicBezTo>
                <a:cubicBezTo>
                  <a:pt x="36643" y="75074"/>
                  <a:pt x="36643" y="74373"/>
                  <a:pt x="36643" y="73696"/>
                </a:cubicBezTo>
                <a:cubicBezTo>
                  <a:pt x="36643" y="72468"/>
                  <a:pt x="36743" y="71315"/>
                  <a:pt x="36467" y="70112"/>
                </a:cubicBezTo>
                <a:cubicBezTo>
                  <a:pt x="36517" y="70087"/>
                  <a:pt x="36543" y="70037"/>
                  <a:pt x="36568" y="69987"/>
                </a:cubicBezTo>
                <a:close/>
                <a:moveTo>
                  <a:pt x="47821" y="72192"/>
                </a:moveTo>
                <a:cubicBezTo>
                  <a:pt x="47796" y="72769"/>
                  <a:pt x="47746" y="73345"/>
                  <a:pt x="47746" y="73896"/>
                </a:cubicBezTo>
                <a:cubicBezTo>
                  <a:pt x="47721" y="74648"/>
                  <a:pt x="47746" y="75375"/>
                  <a:pt x="47796" y="76102"/>
                </a:cubicBezTo>
                <a:cubicBezTo>
                  <a:pt x="47244" y="75225"/>
                  <a:pt x="46868" y="74247"/>
                  <a:pt x="47244" y="73295"/>
                </a:cubicBezTo>
                <a:cubicBezTo>
                  <a:pt x="47370" y="72894"/>
                  <a:pt x="47595" y="72543"/>
                  <a:pt x="47821" y="72192"/>
                </a:cubicBezTo>
                <a:close/>
                <a:moveTo>
                  <a:pt x="55014" y="74297"/>
                </a:moveTo>
                <a:cubicBezTo>
                  <a:pt x="55590" y="75099"/>
                  <a:pt x="56167" y="75977"/>
                  <a:pt x="56618" y="76879"/>
                </a:cubicBezTo>
                <a:cubicBezTo>
                  <a:pt x="56066" y="76904"/>
                  <a:pt x="55490" y="76904"/>
                  <a:pt x="54914" y="76904"/>
                </a:cubicBezTo>
                <a:cubicBezTo>
                  <a:pt x="54888" y="76002"/>
                  <a:pt x="54914" y="75074"/>
                  <a:pt x="55014" y="74297"/>
                </a:cubicBezTo>
                <a:close/>
                <a:moveTo>
                  <a:pt x="31035" y="1"/>
                </a:moveTo>
                <a:cubicBezTo>
                  <a:pt x="30668" y="1"/>
                  <a:pt x="30294" y="61"/>
                  <a:pt x="29926" y="187"/>
                </a:cubicBezTo>
                <a:lnTo>
                  <a:pt x="11580" y="6653"/>
                </a:lnTo>
                <a:cubicBezTo>
                  <a:pt x="9826" y="7254"/>
                  <a:pt x="8923" y="9159"/>
                  <a:pt x="9525" y="10889"/>
                </a:cubicBezTo>
                <a:lnTo>
                  <a:pt x="12207" y="18533"/>
                </a:lnTo>
                <a:cubicBezTo>
                  <a:pt x="12700" y="19894"/>
                  <a:pt x="13986" y="20759"/>
                  <a:pt x="15355" y="20759"/>
                </a:cubicBezTo>
                <a:cubicBezTo>
                  <a:pt x="15724" y="20759"/>
                  <a:pt x="16100" y="20696"/>
                  <a:pt x="16467" y="20563"/>
                </a:cubicBezTo>
                <a:lnTo>
                  <a:pt x="25064" y="17555"/>
                </a:lnTo>
                <a:lnTo>
                  <a:pt x="27044" y="22718"/>
                </a:lnTo>
                <a:cubicBezTo>
                  <a:pt x="26818" y="22718"/>
                  <a:pt x="26593" y="22768"/>
                  <a:pt x="26417" y="22894"/>
                </a:cubicBezTo>
                <a:cubicBezTo>
                  <a:pt x="26342" y="22919"/>
                  <a:pt x="26292" y="22944"/>
                  <a:pt x="26267" y="22994"/>
                </a:cubicBezTo>
                <a:cubicBezTo>
                  <a:pt x="26167" y="23119"/>
                  <a:pt x="26242" y="23295"/>
                  <a:pt x="26267" y="23420"/>
                </a:cubicBezTo>
                <a:cubicBezTo>
                  <a:pt x="26292" y="23570"/>
                  <a:pt x="26267" y="23796"/>
                  <a:pt x="26167" y="23896"/>
                </a:cubicBezTo>
                <a:cubicBezTo>
                  <a:pt x="25365" y="24999"/>
                  <a:pt x="24387" y="25976"/>
                  <a:pt x="23284" y="26778"/>
                </a:cubicBezTo>
                <a:cubicBezTo>
                  <a:pt x="22307" y="27480"/>
                  <a:pt x="21204" y="28057"/>
                  <a:pt x="20452" y="28984"/>
                </a:cubicBezTo>
                <a:cubicBezTo>
                  <a:pt x="20076" y="29460"/>
                  <a:pt x="19826" y="29986"/>
                  <a:pt x="19425" y="30438"/>
                </a:cubicBezTo>
                <a:cubicBezTo>
                  <a:pt x="18999" y="30939"/>
                  <a:pt x="18447" y="31315"/>
                  <a:pt x="17921" y="31691"/>
                </a:cubicBezTo>
                <a:cubicBezTo>
                  <a:pt x="17019" y="32292"/>
                  <a:pt x="16417" y="32994"/>
                  <a:pt x="15415" y="33445"/>
                </a:cubicBezTo>
                <a:cubicBezTo>
                  <a:pt x="15089" y="33570"/>
                  <a:pt x="14763" y="33696"/>
                  <a:pt x="14412" y="33771"/>
                </a:cubicBezTo>
                <a:cubicBezTo>
                  <a:pt x="13986" y="33871"/>
                  <a:pt x="13535" y="33921"/>
                  <a:pt x="13109" y="34072"/>
                </a:cubicBezTo>
                <a:cubicBezTo>
                  <a:pt x="11931" y="34473"/>
                  <a:pt x="11304" y="35475"/>
                  <a:pt x="10076" y="35676"/>
                </a:cubicBezTo>
                <a:cubicBezTo>
                  <a:pt x="9851" y="35616"/>
                  <a:pt x="9621" y="35591"/>
                  <a:pt x="9387" y="35591"/>
                </a:cubicBezTo>
                <a:cubicBezTo>
                  <a:pt x="9126" y="35591"/>
                  <a:pt x="8862" y="35623"/>
                  <a:pt x="8598" y="35676"/>
                </a:cubicBezTo>
                <a:cubicBezTo>
                  <a:pt x="8572" y="35425"/>
                  <a:pt x="8673" y="35049"/>
                  <a:pt x="8748" y="34798"/>
                </a:cubicBezTo>
                <a:cubicBezTo>
                  <a:pt x="8898" y="34347"/>
                  <a:pt x="9099" y="33771"/>
                  <a:pt x="9475" y="33495"/>
                </a:cubicBezTo>
                <a:cubicBezTo>
                  <a:pt x="10176" y="32919"/>
                  <a:pt x="10402" y="31891"/>
                  <a:pt x="10026" y="31064"/>
                </a:cubicBezTo>
                <a:cubicBezTo>
                  <a:pt x="10126" y="30513"/>
                  <a:pt x="10277" y="29961"/>
                  <a:pt x="10527" y="29460"/>
                </a:cubicBezTo>
                <a:cubicBezTo>
                  <a:pt x="10728" y="29084"/>
                  <a:pt x="10978" y="28683"/>
                  <a:pt x="10978" y="28257"/>
                </a:cubicBezTo>
                <a:cubicBezTo>
                  <a:pt x="10978" y="27881"/>
                  <a:pt x="10803" y="27555"/>
                  <a:pt x="10653" y="27229"/>
                </a:cubicBezTo>
                <a:cubicBezTo>
                  <a:pt x="10427" y="26854"/>
                  <a:pt x="10202" y="26453"/>
                  <a:pt x="9826" y="26252"/>
                </a:cubicBezTo>
                <a:cubicBezTo>
                  <a:pt x="9374" y="26001"/>
                  <a:pt x="8798" y="26077"/>
                  <a:pt x="8297" y="26001"/>
                </a:cubicBezTo>
                <a:cubicBezTo>
                  <a:pt x="7846" y="25951"/>
                  <a:pt x="7420" y="25801"/>
                  <a:pt x="6968" y="25726"/>
                </a:cubicBezTo>
                <a:cubicBezTo>
                  <a:pt x="6835" y="25702"/>
                  <a:pt x="6696" y="25688"/>
                  <a:pt x="6557" y="25688"/>
                </a:cubicBezTo>
                <a:cubicBezTo>
                  <a:pt x="6254" y="25688"/>
                  <a:pt x="5948" y="25754"/>
                  <a:pt x="5690" y="25926"/>
                </a:cubicBezTo>
                <a:cubicBezTo>
                  <a:pt x="5289" y="26202"/>
                  <a:pt x="5089" y="26703"/>
                  <a:pt x="4713" y="27004"/>
                </a:cubicBezTo>
                <a:cubicBezTo>
                  <a:pt x="4537" y="27154"/>
                  <a:pt x="4337" y="27255"/>
                  <a:pt x="4186" y="27405"/>
                </a:cubicBezTo>
                <a:cubicBezTo>
                  <a:pt x="3886" y="27681"/>
                  <a:pt x="3785" y="28082"/>
                  <a:pt x="3735" y="28508"/>
                </a:cubicBezTo>
                <a:cubicBezTo>
                  <a:pt x="3585" y="28708"/>
                  <a:pt x="3460" y="28959"/>
                  <a:pt x="3410" y="29209"/>
                </a:cubicBezTo>
                <a:cubicBezTo>
                  <a:pt x="3309" y="29786"/>
                  <a:pt x="3460" y="30387"/>
                  <a:pt x="3635" y="30939"/>
                </a:cubicBezTo>
                <a:cubicBezTo>
                  <a:pt x="3209" y="31791"/>
                  <a:pt x="3384" y="32894"/>
                  <a:pt x="4136" y="33495"/>
                </a:cubicBezTo>
                <a:cubicBezTo>
                  <a:pt x="4512" y="33771"/>
                  <a:pt x="4713" y="34347"/>
                  <a:pt x="4863" y="34798"/>
                </a:cubicBezTo>
                <a:cubicBezTo>
                  <a:pt x="4938" y="35049"/>
                  <a:pt x="5039" y="35425"/>
                  <a:pt x="5014" y="35676"/>
                </a:cubicBezTo>
                <a:cubicBezTo>
                  <a:pt x="4749" y="35623"/>
                  <a:pt x="4485" y="35591"/>
                  <a:pt x="4224" y="35591"/>
                </a:cubicBezTo>
                <a:cubicBezTo>
                  <a:pt x="3990" y="35591"/>
                  <a:pt x="3760" y="35616"/>
                  <a:pt x="3535" y="35676"/>
                </a:cubicBezTo>
                <a:cubicBezTo>
                  <a:pt x="2307" y="35475"/>
                  <a:pt x="1680" y="34473"/>
                  <a:pt x="502" y="34072"/>
                </a:cubicBezTo>
                <a:cubicBezTo>
                  <a:pt x="327" y="34021"/>
                  <a:pt x="176" y="33971"/>
                  <a:pt x="1" y="33946"/>
                </a:cubicBezTo>
                <a:lnTo>
                  <a:pt x="1" y="41089"/>
                </a:lnTo>
                <a:cubicBezTo>
                  <a:pt x="51" y="41139"/>
                  <a:pt x="76" y="41189"/>
                  <a:pt x="126" y="41240"/>
                </a:cubicBezTo>
                <a:cubicBezTo>
                  <a:pt x="126" y="42869"/>
                  <a:pt x="377" y="44498"/>
                  <a:pt x="878" y="46027"/>
                </a:cubicBezTo>
                <a:cubicBezTo>
                  <a:pt x="978" y="47004"/>
                  <a:pt x="1003" y="48007"/>
                  <a:pt x="628" y="48859"/>
                </a:cubicBezTo>
                <a:cubicBezTo>
                  <a:pt x="477" y="49184"/>
                  <a:pt x="552" y="49585"/>
                  <a:pt x="828" y="49811"/>
                </a:cubicBezTo>
                <a:cubicBezTo>
                  <a:pt x="1279" y="50187"/>
                  <a:pt x="1354" y="50864"/>
                  <a:pt x="1003" y="51315"/>
                </a:cubicBezTo>
                <a:cubicBezTo>
                  <a:pt x="602" y="51841"/>
                  <a:pt x="277" y="52393"/>
                  <a:pt x="1" y="52944"/>
                </a:cubicBezTo>
                <a:lnTo>
                  <a:pt x="1" y="70012"/>
                </a:lnTo>
                <a:lnTo>
                  <a:pt x="1" y="89761"/>
                </a:lnTo>
                <a:lnTo>
                  <a:pt x="108448" y="89761"/>
                </a:lnTo>
                <a:lnTo>
                  <a:pt x="108448" y="73571"/>
                </a:lnTo>
                <a:lnTo>
                  <a:pt x="108448" y="30864"/>
                </a:lnTo>
                <a:cubicBezTo>
                  <a:pt x="108339" y="30855"/>
                  <a:pt x="108230" y="30850"/>
                  <a:pt x="108123" y="30850"/>
                </a:cubicBezTo>
                <a:cubicBezTo>
                  <a:pt x="107907" y="30850"/>
                  <a:pt x="107696" y="30872"/>
                  <a:pt x="107495" y="30939"/>
                </a:cubicBezTo>
                <a:cubicBezTo>
                  <a:pt x="106267" y="30713"/>
                  <a:pt x="105641" y="29736"/>
                  <a:pt x="104463" y="29310"/>
                </a:cubicBezTo>
                <a:cubicBezTo>
                  <a:pt x="104037" y="29184"/>
                  <a:pt x="103585" y="29134"/>
                  <a:pt x="103159" y="29034"/>
                </a:cubicBezTo>
                <a:cubicBezTo>
                  <a:pt x="102809" y="28934"/>
                  <a:pt x="102483" y="28833"/>
                  <a:pt x="102157" y="28683"/>
                </a:cubicBezTo>
                <a:cubicBezTo>
                  <a:pt x="101154" y="28232"/>
                  <a:pt x="100578" y="27555"/>
                  <a:pt x="99651" y="26929"/>
                </a:cubicBezTo>
                <a:cubicBezTo>
                  <a:pt x="99124" y="26553"/>
                  <a:pt x="98573" y="26177"/>
                  <a:pt x="98147" y="25676"/>
                </a:cubicBezTo>
                <a:cubicBezTo>
                  <a:pt x="97771" y="25224"/>
                  <a:pt x="97495" y="24698"/>
                  <a:pt x="97119" y="24247"/>
                </a:cubicBezTo>
                <a:cubicBezTo>
                  <a:pt x="96367" y="23295"/>
                  <a:pt x="95290" y="22718"/>
                  <a:pt x="94312" y="22016"/>
                </a:cubicBezTo>
                <a:cubicBezTo>
                  <a:pt x="93184" y="21214"/>
                  <a:pt x="92207" y="20262"/>
                  <a:pt x="91405" y="19159"/>
                </a:cubicBezTo>
                <a:cubicBezTo>
                  <a:pt x="91305" y="19034"/>
                  <a:pt x="91280" y="18808"/>
                  <a:pt x="91305" y="18683"/>
                </a:cubicBezTo>
                <a:cubicBezTo>
                  <a:pt x="91355" y="18533"/>
                  <a:pt x="91405" y="18357"/>
                  <a:pt x="91330" y="18257"/>
                </a:cubicBezTo>
                <a:cubicBezTo>
                  <a:pt x="91280" y="18182"/>
                  <a:pt x="91230" y="18157"/>
                  <a:pt x="91179" y="18132"/>
                </a:cubicBezTo>
                <a:cubicBezTo>
                  <a:pt x="90971" y="18027"/>
                  <a:pt x="90744" y="17975"/>
                  <a:pt x="90515" y="17975"/>
                </a:cubicBezTo>
                <a:cubicBezTo>
                  <a:pt x="90469" y="17975"/>
                  <a:pt x="90423" y="17977"/>
                  <a:pt x="90377" y="17981"/>
                </a:cubicBezTo>
                <a:lnTo>
                  <a:pt x="91505" y="12868"/>
                </a:lnTo>
                <a:lnTo>
                  <a:pt x="97671" y="14197"/>
                </a:lnTo>
                <a:cubicBezTo>
                  <a:pt x="97832" y="14235"/>
                  <a:pt x="97993" y="14253"/>
                  <a:pt x="98152" y="14253"/>
                </a:cubicBezTo>
                <a:cubicBezTo>
                  <a:pt x="99153" y="14253"/>
                  <a:pt x="100061" y="13534"/>
                  <a:pt x="100277" y="12518"/>
                </a:cubicBezTo>
                <a:lnTo>
                  <a:pt x="101430" y="7305"/>
                </a:lnTo>
                <a:cubicBezTo>
                  <a:pt x="101681" y="6127"/>
                  <a:pt x="100929" y="4949"/>
                  <a:pt x="99751" y="4698"/>
                </a:cubicBezTo>
                <a:lnTo>
                  <a:pt x="87219" y="1966"/>
                </a:lnTo>
                <a:cubicBezTo>
                  <a:pt x="87063" y="1934"/>
                  <a:pt x="86907" y="1918"/>
                  <a:pt x="86754" y="1918"/>
                </a:cubicBezTo>
                <a:cubicBezTo>
                  <a:pt x="85726" y="1918"/>
                  <a:pt x="84806" y="2620"/>
                  <a:pt x="84588" y="3645"/>
                </a:cubicBezTo>
                <a:lnTo>
                  <a:pt x="83460" y="8858"/>
                </a:lnTo>
                <a:cubicBezTo>
                  <a:pt x="83209" y="10036"/>
                  <a:pt x="83961" y="11214"/>
                  <a:pt x="85139" y="11465"/>
                </a:cubicBezTo>
                <a:lnTo>
                  <a:pt x="90879" y="12718"/>
                </a:lnTo>
                <a:lnTo>
                  <a:pt x="89701" y="17981"/>
                </a:lnTo>
                <a:cubicBezTo>
                  <a:pt x="89525" y="17981"/>
                  <a:pt x="89325" y="18031"/>
                  <a:pt x="89149" y="18132"/>
                </a:cubicBezTo>
                <a:cubicBezTo>
                  <a:pt x="88723" y="18332"/>
                  <a:pt x="88523" y="18833"/>
                  <a:pt x="88372" y="19310"/>
                </a:cubicBezTo>
                <a:cubicBezTo>
                  <a:pt x="88247" y="19711"/>
                  <a:pt x="88097" y="20187"/>
                  <a:pt x="88272" y="20588"/>
                </a:cubicBezTo>
                <a:cubicBezTo>
                  <a:pt x="88397" y="20889"/>
                  <a:pt x="88673" y="21114"/>
                  <a:pt x="88974" y="21239"/>
                </a:cubicBezTo>
                <a:lnTo>
                  <a:pt x="88849" y="21866"/>
                </a:lnTo>
                <a:cubicBezTo>
                  <a:pt x="88798" y="22041"/>
                  <a:pt x="88924" y="22217"/>
                  <a:pt x="89099" y="22242"/>
                </a:cubicBezTo>
                <a:cubicBezTo>
                  <a:pt x="89124" y="22242"/>
                  <a:pt x="89149" y="22267"/>
                  <a:pt x="89174" y="22267"/>
                </a:cubicBezTo>
                <a:cubicBezTo>
                  <a:pt x="89325" y="22267"/>
                  <a:pt x="89450" y="22142"/>
                  <a:pt x="89475" y="21991"/>
                </a:cubicBezTo>
                <a:lnTo>
                  <a:pt x="89626" y="21390"/>
                </a:lnTo>
                <a:cubicBezTo>
                  <a:pt x="89751" y="21390"/>
                  <a:pt x="89851" y="21415"/>
                  <a:pt x="89976" y="21415"/>
                </a:cubicBezTo>
                <a:cubicBezTo>
                  <a:pt x="90027" y="21423"/>
                  <a:pt x="90079" y="21429"/>
                  <a:pt x="90132" y="21429"/>
                </a:cubicBezTo>
                <a:cubicBezTo>
                  <a:pt x="90238" y="21429"/>
                  <a:pt x="90344" y="21407"/>
                  <a:pt x="90428" y="21340"/>
                </a:cubicBezTo>
                <a:cubicBezTo>
                  <a:pt x="90854" y="21615"/>
                  <a:pt x="91129" y="22067"/>
                  <a:pt x="91455" y="22468"/>
                </a:cubicBezTo>
                <a:cubicBezTo>
                  <a:pt x="91706" y="22768"/>
                  <a:pt x="91906" y="23119"/>
                  <a:pt x="92082" y="23470"/>
                </a:cubicBezTo>
                <a:cubicBezTo>
                  <a:pt x="92433" y="24097"/>
                  <a:pt x="92758" y="24723"/>
                  <a:pt x="93109" y="25325"/>
                </a:cubicBezTo>
                <a:cubicBezTo>
                  <a:pt x="93435" y="25951"/>
                  <a:pt x="93786" y="26603"/>
                  <a:pt x="94262" y="27129"/>
                </a:cubicBezTo>
                <a:cubicBezTo>
                  <a:pt x="95014" y="27906"/>
                  <a:pt x="96017" y="28382"/>
                  <a:pt x="97019" y="28808"/>
                </a:cubicBezTo>
                <a:cubicBezTo>
                  <a:pt x="97771" y="30362"/>
                  <a:pt x="99550" y="31089"/>
                  <a:pt x="100778" y="32292"/>
                </a:cubicBezTo>
                <a:cubicBezTo>
                  <a:pt x="102032" y="33545"/>
                  <a:pt x="102834" y="35275"/>
                  <a:pt x="104087" y="36478"/>
                </a:cubicBezTo>
                <a:cubicBezTo>
                  <a:pt x="104087" y="38107"/>
                  <a:pt x="104337" y="39736"/>
                  <a:pt x="104839" y="41290"/>
                </a:cubicBezTo>
                <a:cubicBezTo>
                  <a:pt x="104939" y="42042"/>
                  <a:pt x="104964" y="42819"/>
                  <a:pt x="104763" y="43545"/>
                </a:cubicBezTo>
                <a:cubicBezTo>
                  <a:pt x="104413" y="42242"/>
                  <a:pt x="103936" y="40839"/>
                  <a:pt x="103786" y="39510"/>
                </a:cubicBezTo>
                <a:cubicBezTo>
                  <a:pt x="103711" y="38834"/>
                  <a:pt x="103310" y="38232"/>
                  <a:pt x="102934" y="37681"/>
                </a:cubicBezTo>
                <a:cubicBezTo>
                  <a:pt x="102583" y="37154"/>
                  <a:pt x="102282" y="36678"/>
                  <a:pt x="101931" y="36152"/>
                </a:cubicBezTo>
                <a:cubicBezTo>
                  <a:pt x="101104" y="36302"/>
                  <a:pt x="100227" y="36503"/>
                  <a:pt x="99726" y="37179"/>
                </a:cubicBezTo>
                <a:cubicBezTo>
                  <a:pt x="99550" y="37405"/>
                  <a:pt x="99450" y="37656"/>
                  <a:pt x="99350" y="37906"/>
                </a:cubicBezTo>
                <a:cubicBezTo>
                  <a:pt x="99275" y="38082"/>
                  <a:pt x="99199" y="38232"/>
                  <a:pt x="99225" y="38407"/>
                </a:cubicBezTo>
                <a:cubicBezTo>
                  <a:pt x="99250" y="38583"/>
                  <a:pt x="99550" y="38959"/>
                  <a:pt x="99726" y="38959"/>
                </a:cubicBezTo>
                <a:cubicBezTo>
                  <a:pt x="99801" y="39535"/>
                  <a:pt x="100277" y="40012"/>
                  <a:pt x="100854" y="40112"/>
                </a:cubicBezTo>
                <a:cubicBezTo>
                  <a:pt x="101104" y="40137"/>
                  <a:pt x="101380" y="40112"/>
                  <a:pt x="101631" y="40162"/>
                </a:cubicBezTo>
                <a:cubicBezTo>
                  <a:pt x="101881" y="40237"/>
                  <a:pt x="101956" y="40563"/>
                  <a:pt x="102007" y="40814"/>
                </a:cubicBezTo>
                <a:cubicBezTo>
                  <a:pt x="102382" y="43194"/>
                  <a:pt x="102207" y="45626"/>
                  <a:pt x="101706" y="47981"/>
                </a:cubicBezTo>
                <a:cubicBezTo>
                  <a:pt x="101530" y="48783"/>
                  <a:pt x="101079" y="50012"/>
                  <a:pt x="101305" y="50789"/>
                </a:cubicBezTo>
                <a:cubicBezTo>
                  <a:pt x="101079" y="51290"/>
                  <a:pt x="100678" y="51716"/>
                  <a:pt x="100252" y="52067"/>
                </a:cubicBezTo>
                <a:cubicBezTo>
                  <a:pt x="100127" y="51866"/>
                  <a:pt x="100027" y="51666"/>
                  <a:pt x="99976" y="51415"/>
                </a:cubicBezTo>
                <a:cubicBezTo>
                  <a:pt x="99951" y="51290"/>
                  <a:pt x="99951" y="51164"/>
                  <a:pt x="99926" y="51014"/>
                </a:cubicBezTo>
                <a:cubicBezTo>
                  <a:pt x="99926" y="50638"/>
                  <a:pt x="99876" y="50162"/>
                  <a:pt x="99876" y="49786"/>
                </a:cubicBezTo>
                <a:cubicBezTo>
                  <a:pt x="100854" y="48282"/>
                  <a:pt x="101230" y="46403"/>
                  <a:pt x="100879" y="44648"/>
                </a:cubicBezTo>
                <a:cubicBezTo>
                  <a:pt x="100829" y="44473"/>
                  <a:pt x="100778" y="44272"/>
                  <a:pt x="100678" y="44097"/>
                </a:cubicBezTo>
                <a:cubicBezTo>
                  <a:pt x="100509" y="43774"/>
                  <a:pt x="100144" y="43590"/>
                  <a:pt x="99778" y="43590"/>
                </a:cubicBezTo>
                <a:cubicBezTo>
                  <a:pt x="99603" y="43590"/>
                  <a:pt x="99428" y="43632"/>
                  <a:pt x="99275" y="43721"/>
                </a:cubicBezTo>
                <a:cubicBezTo>
                  <a:pt x="98977" y="43237"/>
                  <a:pt x="98403" y="43016"/>
                  <a:pt x="97820" y="43016"/>
                </a:cubicBezTo>
                <a:cubicBezTo>
                  <a:pt x="97617" y="43016"/>
                  <a:pt x="97413" y="43043"/>
                  <a:pt x="97220" y="43094"/>
                </a:cubicBezTo>
                <a:cubicBezTo>
                  <a:pt x="96493" y="43295"/>
                  <a:pt x="95816" y="43721"/>
                  <a:pt x="95064" y="43896"/>
                </a:cubicBezTo>
                <a:cubicBezTo>
                  <a:pt x="94688" y="43996"/>
                  <a:pt x="94262" y="44022"/>
                  <a:pt x="93861" y="44122"/>
                </a:cubicBezTo>
                <a:cubicBezTo>
                  <a:pt x="93485" y="44247"/>
                  <a:pt x="93084" y="44448"/>
                  <a:pt x="92859" y="44773"/>
                </a:cubicBezTo>
                <a:cubicBezTo>
                  <a:pt x="92658" y="45149"/>
                  <a:pt x="92658" y="45626"/>
                  <a:pt x="92859" y="46002"/>
                </a:cubicBezTo>
                <a:cubicBezTo>
                  <a:pt x="93059" y="46377"/>
                  <a:pt x="93410" y="46653"/>
                  <a:pt x="93811" y="46804"/>
                </a:cubicBezTo>
                <a:cubicBezTo>
                  <a:pt x="94212" y="46929"/>
                  <a:pt x="94312" y="47405"/>
                  <a:pt x="94312" y="47831"/>
                </a:cubicBezTo>
                <a:cubicBezTo>
                  <a:pt x="94337" y="48232"/>
                  <a:pt x="94262" y="48633"/>
                  <a:pt x="94237" y="49059"/>
                </a:cubicBezTo>
                <a:cubicBezTo>
                  <a:pt x="94187" y="49911"/>
                  <a:pt x="94362" y="50789"/>
                  <a:pt x="94788" y="51540"/>
                </a:cubicBezTo>
                <a:cubicBezTo>
                  <a:pt x="94947" y="51858"/>
                  <a:pt x="95372" y="51970"/>
                  <a:pt x="95730" y="51970"/>
                </a:cubicBezTo>
                <a:cubicBezTo>
                  <a:pt x="95768" y="51970"/>
                  <a:pt x="95805" y="51969"/>
                  <a:pt x="95841" y="51966"/>
                </a:cubicBezTo>
                <a:lnTo>
                  <a:pt x="95841" y="51966"/>
                </a:lnTo>
                <a:cubicBezTo>
                  <a:pt x="95941" y="52217"/>
                  <a:pt x="95816" y="52618"/>
                  <a:pt x="95666" y="52869"/>
                </a:cubicBezTo>
                <a:cubicBezTo>
                  <a:pt x="95390" y="53320"/>
                  <a:pt x="94713" y="53320"/>
                  <a:pt x="94187" y="53445"/>
                </a:cubicBezTo>
                <a:cubicBezTo>
                  <a:pt x="93948" y="53510"/>
                  <a:pt x="93691" y="53575"/>
                  <a:pt x="93431" y="53575"/>
                </a:cubicBezTo>
                <a:cubicBezTo>
                  <a:pt x="93390" y="53575"/>
                  <a:pt x="93350" y="53574"/>
                  <a:pt x="93310" y="53570"/>
                </a:cubicBezTo>
                <a:cubicBezTo>
                  <a:pt x="92934" y="53520"/>
                  <a:pt x="92583" y="53320"/>
                  <a:pt x="92182" y="53320"/>
                </a:cubicBezTo>
                <a:cubicBezTo>
                  <a:pt x="91931" y="53345"/>
                  <a:pt x="91706" y="53445"/>
                  <a:pt x="91480" y="53545"/>
                </a:cubicBezTo>
                <a:cubicBezTo>
                  <a:pt x="91154" y="53696"/>
                  <a:pt x="90829" y="53846"/>
                  <a:pt x="90528" y="53997"/>
                </a:cubicBezTo>
                <a:cubicBezTo>
                  <a:pt x="90478" y="54022"/>
                  <a:pt x="90453" y="54047"/>
                  <a:pt x="90402" y="54072"/>
                </a:cubicBezTo>
                <a:cubicBezTo>
                  <a:pt x="90377" y="53997"/>
                  <a:pt x="90352" y="53896"/>
                  <a:pt x="90327" y="53796"/>
                </a:cubicBezTo>
                <a:cubicBezTo>
                  <a:pt x="90352" y="52518"/>
                  <a:pt x="90402" y="51240"/>
                  <a:pt x="90428" y="49961"/>
                </a:cubicBezTo>
                <a:cubicBezTo>
                  <a:pt x="90453" y="49385"/>
                  <a:pt x="90453" y="48809"/>
                  <a:pt x="90553" y="48257"/>
                </a:cubicBezTo>
                <a:cubicBezTo>
                  <a:pt x="90753" y="47230"/>
                  <a:pt x="91280" y="46428"/>
                  <a:pt x="91731" y="45475"/>
                </a:cubicBezTo>
                <a:cubicBezTo>
                  <a:pt x="92783" y="43245"/>
                  <a:pt x="93861" y="40939"/>
                  <a:pt x="93911" y="38483"/>
                </a:cubicBezTo>
                <a:cubicBezTo>
                  <a:pt x="93936" y="36929"/>
                  <a:pt x="93510" y="35375"/>
                  <a:pt x="93109" y="33871"/>
                </a:cubicBezTo>
                <a:cubicBezTo>
                  <a:pt x="92783" y="32618"/>
                  <a:pt x="92282" y="31214"/>
                  <a:pt x="92132" y="29936"/>
                </a:cubicBezTo>
                <a:cubicBezTo>
                  <a:pt x="92082" y="29360"/>
                  <a:pt x="91731" y="28833"/>
                  <a:pt x="91405" y="28357"/>
                </a:cubicBezTo>
                <a:cubicBezTo>
                  <a:pt x="91104" y="27906"/>
                  <a:pt x="90829" y="27505"/>
                  <a:pt x="90528" y="27054"/>
                </a:cubicBezTo>
                <a:cubicBezTo>
                  <a:pt x="90302" y="27079"/>
                  <a:pt x="90077" y="27129"/>
                  <a:pt x="89876" y="27179"/>
                </a:cubicBezTo>
                <a:lnTo>
                  <a:pt x="85415" y="15550"/>
                </a:lnTo>
                <a:cubicBezTo>
                  <a:pt x="85355" y="15411"/>
                  <a:pt x="85232" y="15334"/>
                  <a:pt x="85095" y="15334"/>
                </a:cubicBezTo>
                <a:cubicBezTo>
                  <a:pt x="85061" y="15334"/>
                  <a:pt x="85025" y="15339"/>
                  <a:pt x="84989" y="15350"/>
                </a:cubicBezTo>
                <a:cubicBezTo>
                  <a:pt x="84813" y="15425"/>
                  <a:pt x="84738" y="15625"/>
                  <a:pt x="84813" y="15776"/>
                </a:cubicBezTo>
                <a:lnTo>
                  <a:pt x="85064" y="16478"/>
                </a:lnTo>
                <a:cubicBezTo>
                  <a:pt x="84864" y="16503"/>
                  <a:pt x="84638" y="16653"/>
                  <a:pt x="84513" y="16828"/>
                </a:cubicBezTo>
                <a:cubicBezTo>
                  <a:pt x="84362" y="17104"/>
                  <a:pt x="84312" y="17430"/>
                  <a:pt x="84212" y="17756"/>
                </a:cubicBezTo>
                <a:cubicBezTo>
                  <a:pt x="83936" y="18558"/>
                  <a:pt x="83184" y="19184"/>
                  <a:pt x="82332" y="19335"/>
                </a:cubicBezTo>
                <a:cubicBezTo>
                  <a:pt x="82191" y="19354"/>
                  <a:pt x="82048" y="19362"/>
                  <a:pt x="81903" y="19362"/>
                </a:cubicBezTo>
                <a:cubicBezTo>
                  <a:pt x="81485" y="19362"/>
                  <a:pt x="81056" y="19297"/>
                  <a:pt x="80628" y="19260"/>
                </a:cubicBezTo>
                <a:cubicBezTo>
                  <a:pt x="80567" y="19257"/>
                  <a:pt x="80505" y="19255"/>
                  <a:pt x="80442" y="19255"/>
                </a:cubicBezTo>
                <a:cubicBezTo>
                  <a:pt x="79940" y="19255"/>
                  <a:pt x="79403" y="19354"/>
                  <a:pt x="79024" y="19711"/>
                </a:cubicBezTo>
                <a:cubicBezTo>
                  <a:pt x="78297" y="20412"/>
                  <a:pt x="78598" y="21691"/>
                  <a:pt x="78072" y="22568"/>
                </a:cubicBezTo>
                <a:cubicBezTo>
                  <a:pt x="77696" y="23219"/>
                  <a:pt x="76944" y="23520"/>
                  <a:pt x="76242" y="23796"/>
                </a:cubicBezTo>
                <a:cubicBezTo>
                  <a:pt x="76568" y="24473"/>
                  <a:pt x="76818" y="25375"/>
                  <a:pt x="77019" y="26102"/>
                </a:cubicBezTo>
                <a:cubicBezTo>
                  <a:pt x="77144" y="26528"/>
                  <a:pt x="77244" y="26979"/>
                  <a:pt x="77320" y="27430"/>
                </a:cubicBezTo>
                <a:lnTo>
                  <a:pt x="77620" y="28884"/>
                </a:lnTo>
                <a:cubicBezTo>
                  <a:pt x="77657" y="28886"/>
                  <a:pt x="77694" y="28887"/>
                  <a:pt x="77731" y="28887"/>
                </a:cubicBezTo>
                <a:cubicBezTo>
                  <a:pt x="78609" y="28887"/>
                  <a:pt x="79624" y="28328"/>
                  <a:pt x="80177" y="27630"/>
                </a:cubicBezTo>
                <a:cubicBezTo>
                  <a:pt x="80578" y="27104"/>
                  <a:pt x="80854" y="26427"/>
                  <a:pt x="81455" y="26177"/>
                </a:cubicBezTo>
                <a:cubicBezTo>
                  <a:pt x="81625" y="26113"/>
                  <a:pt x="81800" y="26089"/>
                  <a:pt x="81977" y="26089"/>
                </a:cubicBezTo>
                <a:cubicBezTo>
                  <a:pt x="82426" y="26089"/>
                  <a:pt x="82893" y="26241"/>
                  <a:pt x="83360" y="26277"/>
                </a:cubicBezTo>
                <a:cubicBezTo>
                  <a:pt x="83430" y="26283"/>
                  <a:pt x="83500" y="26287"/>
                  <a:pt x="83570" y="26287"/>
                </a:cubicBezTo>
                <a:cubicBezTo>
                  <a:pt x="84329" y="26287"/>
                  <a:pt x="85084" y="25921"/>
                  <a:pt x="85565" y="25325"/>
                </a:cubicBezTo>
                <a:cubicBezTo>
                  <a:pt x="85891" y="24874"/>
                  <a:pt x="86092" y="24347"/>
                  <a:pt x="86367" y="23871"/>
                </a:cubicBezTo>
                <a:cubicBezTo>
                  <a:pt x="86643" y="23420"/>
                  <a:pt x="87019" y="22994"/>
                  <a:pt x="87520" y="22894"/>
                </a:cubicBezTo>
                <a:lnTo>
                  <a:pt x="89250" y="27430"/>
                </a:lnTo>
                <a:cubicBezTo>
                  <a:pt x="89024" y="27530"/>
                  <a:pt x="88798" y="27706"/>
                  <a:pt x="88648" y="27906"/>
                </a:cubicBezTo>
                <a:cubicBezTo>
                  <a:pt x="88498" y="28107"/>
                  <a:pt x="88397" y="28332"/>
                  <a:pt x="88297" y="28558"/>
                </a:cubicBezTo>
                <a:cubicBezTo>
                  <a:pt x="88247" y="28708"/>
                  <a:pt x="88197" y="28833"/>
                  <a:pt x="88222" y="28984"/>
                </a:cubicBezTo>
                <a:cubicBezTo>
                  <a:pt x="88222" y="29134"/>
                  <a:pt x="88498" y="29460"/>
                  <a:pt x="88648" y="29460"/>
                </a:cubicBezTo>
                <a:cubicBezTo>
                  <a:pt x="88698" y="29936"/>
                  <a:pt x="89124" y="30387"/>
                  <a:pt x="89600" y="30438"/>
                </a:cubicBezTo>
                <a:cubicBezTo>
                  <a:pt x="89713" y="30463"/>
                  <a:pt x="89826" y="30463"/>
                  <a:pt x="89939" y="30463"/>
                </a:cubicBezTo>
                <a:cubicBezTo>
                  <a:pt x="90052" y="30463"/>
                  <a:pt x="90164" y="30463"/>
                  <a:pt x="90277" y="30488"/>
                </a:cubicBezTo>
                <a:cubicBezTo>
                  <a:pt x="90478" y="30563"/>
                  <a:pt x="90553" y="30839"/>
                  <a:pt x="90603" y="31064"/>
                </a:cubicBezTo>
                <a:cubicBezTo>
                  <a:pt x="90929" y="33094"/>
                  <a:pt x="90778" y="35225"/>
                  <a:pt x="90327" y="37230"/>
                </a:cubicBezTo>
                <a:cubicBezTo>
                  <a:pt x="90177" y="37931"/>
                  <a:pt x="89801" y="38984"/>
                  <a:pt x="90001" y="39661"/>
                </a:cubicBezTo>
                <a:cubicBezTo>
                  <a:pt x="89676" y="40387"/>
                  <a:pt x="88999" y="40889"/>
                  <a:pt x="88322" y="41315"/>
                </a:cubicBezTo>
                <a:cubicBezTo>
                  <a:pt x="87646" y="41741"/>
                  <a:pt x="86919" y="42117"/>
                  <a:pt x="86367" y="42693"/>
                </a:cubicBezTo>
                <a:cubicBezTo>
                  <a:pt x="86042" y="43069"/>
                  <a:pt x="85766" y="43520"/>
                  <a:pt x="85315" y="43771"/>
                </a:cubicBezTo>
                <a:cubicBezTo>
                  <a:pt x="84889" y="44022"/>
                  <a:pt x="83961" y="44122"/>
                  <a:pt x="83460" y="44147"/>
                </a:cubicBezTo>
                <a:cubicBezTo>
                  <a:pt x="83460" y="43871"/>
                  <a:pt x="83535" y="43646"/>
                  <a:pt x="83585" y="43370"/>
                </a:cubicBezTo>
                <a:cubicBezTo>
                  <a:pt x="83485" y="43245"/>
                  <a:pt x="83410" y="43094"/>
                  <a:pt x="83260" y="43019"/>
                </a:cubicBezTo>
                <a:cubicBezTo>
                  <a:pt x="83385" y="42493"/>
                  <a:pt x="83435" y="41841"/>
                  <a:pt x="83510" y="41290"/>
                </a:cubicBezTo>
                <a:cubicBezTo>
                  <a:pt x="83886" y="41240"/>
                  <a:pt x="84137" y="40864"/>
                  <a:pt x="84212" y="40513"/>
                </a:cubicBezTo>
                <a:cubicBezTo>
                  <a:pt x="84262" y="40137"/>
                  <a:pt x="84162" y="39610"/>
                  <a:pt x="84037" y="39260"/>
                </a:cubicBezTo>
                <a:cubicBezTo>
                  <a:pt x="84412" y="38683"/>
                  <a:pt x="84538" y="37956"/>
                  <a:pt x="84312" y="37305"/>
                </a:cubicBezTo>
                <a:cubicBezTo>
                  <a:pt x="84212" y="37004"/>
                  <a:pt x="84011" y="36728"/>
                  <a:pt x="83836" y="36453"/>
                </a:cubicBezTo>
                <a:cubicBezTo>
                  <a:pt x="83560" y="36027"/>
                  <a:pt x="83285" y="35626"/>
                  <a:pt x="82934" y="35300"/>
                </a:cubicBezTo>
                <a:cubicBezTo>
                  <a:pt x="82434" y="34889"/>
                  <a:pt x="81794" y="34656"/>
                  <a:pt x="81150" y="34656"/>
                </a:cubicBezTo>
                <a:cubicBezTo>
                  <a:pt x="80890" y="34656"/>
                  <a:pt x="80629" y="34694"/>
                  <a:pt x="80377" y="34773"/>
                </a:cubicBezTo>
                <a:cubicBezTo>
                  <a:pt x="79525" y="35024"/>
                  <a:pt x="78949" y="35851"/>
                  <a:pt x="78723" y="36728"/>
                </a:cubicBezTo>
                <a:cubicBezTo>
                  <a:pt x="78696" y="36717"/>
                  <a:pt x="78667" y="36712"/>
                  <a:pt x="78638" y="36712"/>
                </a:cubicBezTo>
                <a:cubicBezTo>
                  <a:pt x="78534" y="36712"/>
                  <a:pt x="78426" y="36775"/>
                  <a:pt x="78347" y="36854"/>
                </a:cubicBezTo>
                <a:cubicBezTo>
                  <a:pt x="77620" y="37530"/>
                  <a:pt x="77545" y="38808"/>
                  <a:pt x="78197" y="39585"/>
                </a:cubicBezTo>
                <a:cubicBezTo>
                  <a:pt x="77896" y="39811"/>
                  <a:pt x="77871" y="40237"/>
                  <a:pt x="78021" y="40588"/>
                </a:cubicBezTo>
                <a:cubicBezTo>
                  <a:pt x="78172" y="40939"/>
                  <a:pt x="78473" y="41189"/>
                  <a:pt x="78773" y="41415"/>
                </a:cubicBezTo>
                <a:cubicBezTo>
                  <a:pt x="79600" y="42067"/>
                  <a:pt x="79475" y="43445"/>
                  <a:pt x="79475" y="44498"/>
                </a:cubicBezTo>
                <a:cubicBezTo>
                  <a:pt x="79300" y="44498"/>
                  <a:pt x="79174" y="44598"/>
                  <a:pt x="79074" y="44748"/>
                </a:cubicBezTo>
                <a:cubicBezTo>
                  <a:pt x="78849" y="45099"/>
                  <a:pt x="78849" y="45575"/>
                  <a:pt x="78648" y="45976"/>
                </a:cubicBezTo>
                <a:cubicBezTo>
                  <a:pt x="78623" y="45973"/>
                  <a:pt x="78598" y="45972"/>
                  <a:pt x="78573" y="45972"/>
                </a:cubicBezTo>
                <a:cubicBezTo>
                  <a:pt x="78186" y="45972"/>
                  <a:pt x="77723" y="46313"/>
                  <a:pt x="77370" y="46478"/>
                </a:cubicBezTo>
                <a:cubicBezTo>
                  <a:pt x="77119" y="46603"/>
                  <a:pt x="76818" y="46628"/>
                  <a:pt x="76543" y="46703"/>
                </a:cubicBezTo>
                <a:cubicBezTo>
                  <a:pt x="75816" y="46904"/>
                  <a:pt x="75290" y="47455"/>
                  <a:pt x="74813" y="48007"/>
                </a:cubicBezTo>
                <a:cubicBezTo>
                  <a:pt x="74262" y="48583"/>
                  <a:pt x="73986" y="49385"/>
                  <a:pt x="73986" y="50187"/>
                </a:cubicBezTo>
                <a:cubicBezTo>
                  <a:pt x="74011" y="50989"/>
                  <a:pt x="74187" y="51791"/>
                  <a:pt x="74187" y="52593"/>
                </a:cubicBezTo>
                <a:cubicBezTo>
                  <a:pt x="74162" y="53520"/>
                  <a:pt x="73861" y="54398"/>
                  <a:pt x="73761" y="55300"/>
                </a:cubicBezTo>
                <a:cubicBezTo>
                  <a:pt x="73711" y="55951"/>
                  <a:pt x="73761" y="56628"/>
                  <a:pt x="73886" y="57255"/>
                </a:cubicBezTo>
                <a:cubicBezTo>
                  <a:pt x="73861" y="59009"/>
                  <a:pt x="74087" y="60763"/>
                  <a:pt x="74463" y="62493"/>
                </a:cubicBezTo>
                <a:cubicBezTo>
                  <a:pt x="73986" y="62242"/>
                  <a:pt x="73460" y="62067"/>
                  <a:pt x="72909" y="61992"/>
                </a:cubicBezTo>
                <a:cubicBezTo>
                  <a:pt x="72307" y="61916"/>
                  <a:pt x="71681" y="61941"/>
                  <a:pt x="71104" y="61766"/>
                </a:cubicBezTo>
                <a:cubicBezTo>
                  <a:pt x="70678" y="61616"/>
                  <a:pt x="70202" y="61415"/>
                  <a:pt x="69901" y="61089"/>
                </a:cubicBezTo>
                <a:cubicBezTo>
                  <a:pt x="70001" y="60663"/>
                  <a:pt x="70152" y="60262"/>
                  <a:pt x="70252" y="59836"/>
                </a:cubicBezTo>
                <a:cubicBezTo>
                  <a:pt x="70077" y="59811"/>
                  <a:pt x="69901" y="59786"/>
                  <a:pt x="69751" y="59761"/>
                </a:cubicBezTo>
                <a:cubicBezTo>
                  <a:pt x="69951" y="59360"/>
                  <a:pt x="70102" y="58909"/>
                  <a:pt x="70102" y="58458"/>
                </a:cubicBezTo>
                <a:cubicBezTo>
                  <a:pt x="70753" y="57806"/>
                  <a:pt x="70904" y="56578"/>
                  <a:pt x="70427" y="55776"/>
                </a:cubicBezTo>
                <a:cubicBezTo>
                  <a:pt x="70853" y="55049"/>
                  <a:pt x="71179" y="54247"/>
                  <a:pt x="71330" y="53420"/>
                </a:cubicBezTo>
                <a:cubicBezTo>
                  <a:pt x="71430" y="52994"/>
                  <a:pt x="71480" y="52543"/>
                  <a:pt x="71229" y="52192"/>
                </a:cubicBezTo>
                <a:cubicBezTo>
                  <a:pt x="70991" y="51880"/>
                  <a:pt x="70591" y="51783"/>
                  <a:pt x="70177" y="51783"/>
                </a:cubicBezTo>
                <a:cubicBezTo>
                  <a:pt x="70026" y="51783"/>
                  <a:pt x="69873" y="51796"/>
                  <a:pt x="69726" y="51816"/>
                </a:cubicBezTo>
                <a:cubicBezTo>
                  <a:pt x="68773" y="51966"/>
                  <a:pt x="67846" y="52292"/>
                  <a:pt x="66894" y="52342"/>
                </a:cubicBezTo>
                <a:cubicBezTo>
                  <a:pt x="66768" y="52347"/>
                  <a:pt x="66643" y="52348"/>
                  <a:pt x="66518" y="52348"/>
                </a:cubicBezTo>
                <a:cubicBezTo>
                  <a:pt x="66435" y="52348"/>
                  <a:pt x="66352" y="52348"/>
                  <a:pt x="66270" y="52348"/>
                </a:cubicBezTo>
                <a:cubicBezTo>
                  <a:pt x="65858" y="52348"/>
                  <a:pt x="65457" y="52359"/>
                  <a:pt x="65089" y="52493"/>
                </a:cubicBezTo>
                <a:cubicBezTo>
                  <a:pt x="64513" y="52718"/>
                  <a:pt x="64137" y="53570"/>
                  <a:pt x="64387" y="54122"/>
                </a:cubicBezTo>
                <a:cubicBezTo>
                  <a:pt x="64187" y="54372"/>
                  <a:pt x="63836" y="54523"/>
                  <a:pt x="63761" y="54849"/>
                </a:cubicBezTo>
                <a:cubicBezTo>
                  <a:pt x="63736" y="54974"/>
                  <a:pt x="63736" y="55074"/>
                  <a:pt x="63761" y="55200"/>
                </a:cubicBezTo>
                <a:cubicBezTo>
                  <a:pt x="63836" y="55701"/>
                  <a:pt x="63986" y="56227"/>
                  <a:pt x="64187" y="56703"/>
                </a:cubicBezTo>
                <a:cubicBezTo>
                  <a:pt x="64262" y="56879"/>
                  <a:pt x="64362" y="57079"/>
                  <a:pt x="64462" y="57255"/>
                </a:cubicBezTo>
                <a:cubicBezTo>
                  <a:pt x="64456" y="57252"/>
                  <a:pt x="64450" y="57251"/>
                  <a:pt x="64445" y="57251"/>
                </a:cubicBezTo>
                <a:cubicBezTo>
                  <a:pt x="64395" y="57251"/>
                  <a:pt x="64433" y="57362"/>
                  <a:pt x="64387" y="57430"/>
                </a:cubicBezTo>
                <a:cubicBezTo>
                  <a:pt x="64262" y="57731"/>
                  <a:pt x="64287" y="58132"/>
                  <a:pt x="64462" y="58433"/>
                </a:cubicBezTo>
                <a:cubicBezTo>
                  <a:pt x="64638" y="58733"/>
                  <a:pt x="64914" y="58984"/>
                  <a:pt x="65214" y="59134"/>
                </a:cubicBezTo>
                <a:cubicBezTo>
                  <a:pt x="65415" y="59560"/>
                  <a:pt x="65590" y="60012"/>
                  <a:pt x="65791" y="60413"/>
                </a:cubicBezTo>
                <a:cubicBezTo>
                  <a:pt x="65716" y="60438"/>
                  <a:pt x="65615" y="60563"/>
                  <a:pt x="65540" y="60588"/>
                </a:cubicBezTo>
                <a:cubicBezTo>
                  <a:pt x="65615" y="61039"/>
                  <a:pt x="65590" y="61591"/>
                  <a:pt x="65515" y="62042"/>
                </a:cubicBezTo>
                <a:cubicBezTo>
                  <a:pt x="64387" y="62794"/>
                  <a:pt x="62934" y="63094"/>
                  <a:pt x="61655" y="63621"/>
                </a:cubicBezTo>
                <a:cubicBezTo>
                  <a:pt x="61655" y="63596"/>
                  <a:pt x="61655" y="63571"/>
                  <a:pt x="61655" y="63571"/>
                </a:cubicBezTo>
                <a:cubicBezTo>
                  <a:pt x="61405" y="59961"/>
                  <a:pt x="61505" y="56352"/>
                  <a:pt x="61956" y="52794"/>
                </a:cubicBezTo>
                <a:cubicBezTo>
                  <a:pt x="64036" y="52618"/>
                  <a:pt x="65490" y="51215"/>
                  <a:pt x="67244" y="50087"/>
                </a:cubicBezTo>
                <a:cubicBezTo>
                  <a:pt x="68748" y="49109"/>
                  <a:pt x="70478" y="48408"/>
                  <a:pt x="71706" y="47129"/>
                </a:cubicBezTo>
                <a:cubicBezTo>
                  <a:pt x="72307" y="46528"/>
                  <a:pt x="72758" y="45801"/>
                  <a:pt x="73184" y="45074"/>
                </a:cubicBezTo>
                <a:cubicBezTo>
                  <a:pt x="74137" y="43495"/>
                  <a:pt x="75039" y="41791"/>
                  <a:pt x="75766" y="40062"/>
                </a:cubicBezTo>
                <a:cubicBezTo>
                  <a:pt x="75691" y="39861"/>
                  <a:pt x="75565" y="39535"/>
                  <a:pt x="75515" y="39335"/>
                </a:cubicBezTo>
                <a:cubicBezTo>
                  <a:pt x="75666" y="39134"/>
                  <a:pt x="75766" y="38683"/>
                  <a:pt x="75991" y="38558"/>
                </a:cubicBezTo>
                <a:cubicBezTo>
                  <a:pt x="76167" y="38483"/>
                  <a:pt x="76317" y="38407"/>
                  <a:pt x="76493" y="38332"/>
                </a:cubicBezTo>
                <a:lnTo>
                  <a:pt x="77094" y="40463"/>
                </a:lnTo>
                <a:cubicBezTo>
                  <a:pt x="77144" y="40613"/>
                  <a:pt x="77270" y="40713"/>
                  <a:pt x="77395" y="40713"/>
                </a:cubicBezTo>
                <a:cubicBezTo>
                  <a:pt x="77445" y="40713"/>
                  <a:pt x="77470" y="40688"/>
                  <a:pt x="77495" y="40688"/>
                </a:cubicBezTo>
                <a:cubicBezTo>
                  <a:pt x="77671" y="40638"/>
                  <a:pt x="77771" y="40463"/>
                  <a:pt x="77721" y="40287"/>
                </a:cubicBezTo>
                <a:lnTo>
                  <a:pt x="77094" y="38057"/>
                </a:lnTo>
                <a:cubicBezTo>
                  <a:pt x="77094" y="38032"/>
                  <a:pt x="77094" y="38032"/>
                  <a:pt x="77119" y="38032"/>
                </a:cubicBezTo>
                <a:cubicBezTo>
                  <a:pt x="77270" y="37956"/>
                  <a:pt x="77420" y="37881"/>
                  <a:pt x="77495" y="37756"/>
                </a:cubicBezTo>
                <a:cubicBezTo>
                  <a:pt x="77595" y="37580"/>
                  <a:pt x="77570" y="37355"/>
                  <a:pt x="77520" y="37154"/>
                </a:cubicBezTo>
                <a:cubicBezTo>
                  <a:pt x="77445" y="36678"/>
                  <a:pt x="77345" y="36177"/>
                  <a:pt x="77244" y="35701"/>
                </a:cubicBezTo>
                <a:cubicBezTo>
                  <a:pt x="77194" y="35425"/>
                  <a:pt x="77144" y="35149"/>
                  <a:pt x="76994" y="34924"/>
                </a:cubicBezTo>
                <a:cubicBezTo>
                  <a:pt x="76818" y="34673"/>
                  <a:pt x="76543" y="34523"/>
                  <a:pt x="76242" y="34498"/>
                </a:cubicBezTo>
                <a:cubicBezTo>
                  <a:pt x="76225" y="34489"/>
                  <a:pt x="76209" y="34487"/>
                  <a:pt x="76192" y="34487"/>
                </a:cubicBezTo>
                <a:cubicBezTo>
                  <a:pt x="76158" y="34487"/>
                  <a:pt x="76125" y="34498"/>
                  <a:pt x="76092" y="34498"/>
                </a:cubicBezTo>
                <a:lnTo>
                  <a:pt x="73059" y="23646"/>
                </a:lnTo>
                <a:cubicBezTo>
                  <a:pt x="73018" y="23501"/>
                  <a:pt x="72874" y="23407"/>
                  <a:pt x="72740" y="23407"/>
                </a:cubicBezTo>
                <a:cubicBezTo>
                  <a:pt x="72712" y="23407"/>
                  <a:pt x="72684" y="23411"/>
                  <a:pt x="72658" y="23420"/>
                </a:cubicBezTo>
                <a:cubicBezTo>
                  <a:pt x="72483" y="23470"/>
                  <a:pt x="72382" y="23646"/>
                  <a:pt x="72432" y="23821"/>
                </a:cubicBezTo>
                <a:lnTo>
                  <a:pt x="72608" y="24523"/>
                </a:lnTo>
                <a:cubicBezTo>
                  <a:pt x="71982" y="24828"/>
                  <a:pt x="71284" y="24937"/>
                  <a:pt x="70574" y="24937"/>
                </a:cubicBezTo>
                <a:cubicBezTo>
                  <a:pt x="70175" y="24937"/>
                  <a:pt x="69772" y="24903"/>
                  <a:pt x="69375" y="24849"/>
                </a:cubicBezTo>
                <a:cubicBezTo>
                  <a:pt x="68286" y="24709"/>
                  <a:pt x="67197" y="24442"/>
                  <a:pt x="66088" y="24442"/>
                </a:cubicBezTo>
                <a:cubicBezTo>
                  <a:pt x="65997" y="24442"/>
                  <a:pt x="65907" y="24444"/>
                  <a:pt x="65816" y="24448"/>
                </a:cubicBezTo>
                <a:cubicBezTo>
                  <a:pt x="62868" y="24559"/>
                  <a:pt x="60140" y="26760"/>
                  <a:pt x="57293" y="26760"/>
                </a:cubicBezTo>
                <a:cubicBezTo>
                  <a:pt x="56945" y="26760"/>
                  <a:pt x="56594" y="26727"/>
                  <a:pt x="56242" y="26653"/>
                </a:cubicBezTo>
                <a:cubicBezTo>
                  <a:pt x="54126" y="26205"/>
                  <a:pt x="52380" y="24347"/>
                  <a:pt x="50220" y="24347"/>
                </a:cubicBezTo>
                <a:cubicBezTo>
                  <a:pt x="50206" y="24347"/>
                  <a:pt x="50191" y="24347"/>
                  <a:pt x="50177" y="24347"/>
                </a:cubicBezTo>
                <a:cubicBezTo>
                  <a:pt x="49024" y="24372"/>
                  <a:pt x="47946" y="24949"/>
                  <a:pt x="46793" y="25099"/>
                </a:cubicBezTo>
                <a:cubicBezTo>
                  <a:pt x="46547" y="25133"/>
                  <a:pt x="46300" y="25148"/>
                  <a:pt x="46052" y="25148"/>
                </a:cubicBezTo>
                <a:cubicBezTo>
                  <a:pt x="45189" y="25148"/>
                  <a:pt x="44322" y="24968"/>
                  <a:pt x="43485" y="24773"/>
                </a:cubicBezTo>
                <a:cubicBezTo>
                  <a:pt x="43134" y="24673"/>
                  <a:pt x="42758" y="24573"/>
                  <a:pt x="42432" y="24372"/>
                </a:cubicBezTo>
                <a:cubicBezTo>
                  <a:pt x="42182" y="24197"/>
                  <a:pt x="41956" y="23971"/>
                  <a:pt x="41705" y="23771"/>
                </a:cubicBezTo>
                <a:cubicBezTo>
                  <a:pt x="41132" y="23340"/>
                  <a:pt x="40417" y="23231"/>
                  <a:pt x="39689" y="23231"/>
                </a:cubicBezTo>
                <a:cubicBezTo>
                  <a:pt x="39400" y="23231"/>
                  <a:pt x="39108" y="23248"/>
                  <a:pt x="38823" y="23270"/>
                </a:cubicBezTo>
                <a:lnTo>
                  <a:pt x="39049" y="22468"/>
                </a:lnTo>
                <a:cubicBezTo>
                  <a:pt x="39099" y="22292"/>
                  <a:pt x="38999" y="22117"/>
                  <a:pt x="38823" y="22067"/>
                </a:cubicBezTo>
                <a:cubicBezTo>
                  <a:pt x="38793" y="22058"/>
                  <a:pt x="38762" y="22054"/>
                  <a:pt x="38732" y="22054"/>
                </a:cubicBezTo>
                <a:cubicBezTo>
                  <a:pt x="38590" y="22054"/>
                  <a:pt x="38464" y="22147"/>
                  <a:pt x="38422" y="22292"/>
                </a:cubicBezTo>
                <a:lnTo>
                  <a:pt x="36041" y="30763"/>
                </a:lnTo>
                <a:cubicBezTo>
                  <a:pt x="35966" y="30738"/>
                  <a:pt x="35916" y="30713"/>
                  <a:pt x="35841" y="30713"/>
                </a:cubicBezTo>
                <a:cubicBezTo>
                  <a:pt x="35821" y="30712"/>
                  <a:pt x="35801" y="30711"/>
                  <a:pt x="35781" y="30711"/>
                </a:cubicBezTo>
                <a:cubicBezTo>
                  <a:pt x="35453" y="30711"/>
                  <a:pt x="35147" y="30900"/>
                  <a:pt x="34863" y="31089"/>
                </a:cubicBezTo>
                <a:cubicBezTo>
                  <a:pt x="34663" y="31214"/>
                  <a:pt x="34437" y="31365"/>
                  <a:pt x="34237" y="31540"/>
                </a:cubicBezTo>
                <a:cubicBezTo>
                  <a:pt x="34187" y="31615"/>
                  <a:pt x="34111" y="31666"/>
                  <a:pt x="34061" y="31766"/>
                </a:cubicBezTo>
                <a:cubicBezTo>
                  <a:pt x="34036" y="31866"/>
                  <a:pt x="34086" y="31991"/>
                  <a:pt x="34111" y="32117"/>
                </a:cubicBezTo>
                <a:cubicBezTo>
                  <a:pt x="34237" y="32493"/>
                  <a:pt x="34362" y="32894"/>
                  <a:pt x="34588" y="33245"/>
                </a:cubicBezTo>
                <a:cubicBezTo>
                  <a:pt x="34738" y="33495"/>
                  <a:pt x="34938" y="33721"/>
                  <a:pt x="35164" y="33871"/>
                </a:cubicBezTo>
                <a:lnTo>
                  <a:pt x="33735" y="38934"/>
                </a:lnTo>
                <a:cubicBezTo>
                  <a:pt x="33685" y="39109"/>
                  <a:pt x="33811" y="39285"/>
                  <a:pt x="33961" y="39335"/>
                </a:cubicBezTo>
                <a:cubicBezTo>
                  <a:pt x="34011" y="39360"/>
                  <a:pt x="34036" y="39360"/>
                  <a:pt x="34061" y="39360"/>
                </a:cubicBezTo>
                <a:cubicBezTo>
                  <a:pt x="34212" y="39360"/>
                  <a:pt x="34337" y="39260"/>
                  <a:pt x="34362" y="39109"/>
                </a:cubicBezTo>
                <a:lnTo>
                  <a:pt x="35440" y="35275"/>
                </a:lnTo>
                <a:cubicBezTo>
                  <a:pt x="35741" y="36202"/>
                  <a:pt x="36041" y="37129"/>
                  <a:pt x="36442" y="38032"/>
                </a:cubicBezTo>
                <a:cubicBezTo>
                  <a:pt x="37244" y="39886"/>
                  <a:pt x="38046" y="41741"/>
                  <a:pt x="38848" y="43595"/>
                </a:cubicBezTo>
                <a:cubicBezTo>
                  <a:pt x="39099" y="44197"/>
                  <a:pt x="39375" y="44798"/>
                  <a:pt x="39751" y="45350"/>
                </a:cubicBezTo>
                <a:cubicBezTo>
                  <a:pt x="41004" y="47129"/>
                  <a:pt x="43259" y="47931"/>
                  <a:pt x="44738" y="49535"/>
                </a:cubicBezTo>
                <a:cubicBezTo>
                  <a:pt x="45615" y="50488"/>
                  <a:pt x="46167" y="51666"/>
                  <a:pt x="46718" y="52819"/>
                </a:cubicBezTo>
                <a:cubicBezTo>
                  <a:pt x="47244" y="53896"/>
                  <a:pt x="47620" y="55225"/>
                  <a:pt x="47670" y="56403"/>
                </a:cubicBezTo>
                <a:cubicBezTo>
                  <a:pt x="47695" y="57606"/>
                  <a:pt x="47495" y="58784"/>
                  <a:pt x="47269" y="59961"/>
                </a:cubicBezTo>
                <a:cubicBezTo>
                  <a:pt x="47194" y="60538"/>
                  <a:pt x="47094" y="61089"/>
                  <a:pt x="46994" y="61641"/>
                </a:cubicBezTo>
                <a:cubicBezTo>
                  <a:pt x="46919" y="61591"/>
                  <a:pt x="46843" y="61566"/>
                  <a:pt x="46768" y="61566"/>
                </a:cubicBezTo>
                <a:cubicBezTo>
                  <a:pt x="46718" y="61557"/>
                  <a:pt x="46671" y="61554"/>
                  <a:pt x="46624" y="61554"/>
                </a:cubicBezTo>
                <a:cubicBezTo>
                  <a:pt x="46531" y="61554"/>
                  <a:pt x="46442" y="61566"/>
                  <a:pt x="46342" y="61566"/>
                </a:cubicBezTo>
                <a:cubicBezTo>
                  <a:pt x="46016" y="61591"/>
                  <a:pt x="45715" y="61616"/>
                  <a:pt x="45390" y="61616"/>
                </a:cubicBezTo>
                <a:cubicBezTo>
                  <a:pt x="45239" y="61616"/>
                  <a:pt x="45064" y="61616"/>
                  <a:pt x="44939" y="61566"/>
                </a:cubicBezTo>
                <a:cubicBezTo>
                  <a:pt x="44788" y="61490"/>
                  <a:pt x="44838" y="61315"/>
                  <a:pt x="44788" y="61164"/>
                </a:cubicBezTo>
                <a:cubicBezTo>
                  <a:pt x="44437" y="60337"/>
                  <a:pt x="44788" y="59410"/>
                  <a:pt x="44989" y="58533"/>
                </a:cubicBezTo>
                <a:cubicBezTo>
                  <a:pt x="45314" y="57205"/>
                  <a:pt x="45340" y="55776"/>
                  <a:pt x="45014" y="54448"/>
                </a:cubicBezTo>
                <a:cubicBezTo>
                  <a:pt x="44888" y="53871"/>
                  <a:pt x="44688" y="53320"/>
                  <a:pt x="44337" y="52869"/>
                </a:cubicBezTo>
                <a:cubicBezTo>
                  <a:pt x="43823" y="52200"/>
                  <a:pt x="42980" y="51789"/>
                  <a:pt x="42153" y="51789"/>
                </a:cubicBezTo>
                <a:cubicBezTo>
                  <a:pt x="41772" y="51789"/>
                  <a:pt x="41394" y="51877"/>
                  <a:pt x="41054" y="52067"/>
                </a:cubicBezTo>
                <a:cubicBezTo>
                  <a:pt x="40889" y="52009"/>
                  <a:pt x="40718" y="51981"/>
                  <a:pt x="40547" y="51981"/>
                </a:cubicBezTo>
                <a:cubicBezTo>
                  <a:pt x="39834" y="51981"/>
                  <a:pt x="39126" y="52457"/>
                  <a:pt x="38923" y="53144"/>
                </a:cubicBezTo>
                <a:cubicBezTo>
                  <a:pt x="38798" y="53596"/>
                  <a:pt x="38848" y="54047"/>
                  <a:pt x="38748" y="54498"/>
                </a:cubicBezTo>
                <a:cubicBezTo>
                  <a:pt x="38673" y="54824"/>
                  <a:pt x="38522" y="55124"/>
                  <a:pt x="38372" y="55425"/>
                </a:cubicBezTo>
                <a:cubicBezTo>
                  <a:pt x="38046" y="56177"/>
                  <a:pt x="37821" y="56979"/>
                  <a:pt x="37771" y="57781"/>
                </a:cubicBezTo>
                <a:cubicBezTo>
                  <a:pt x="37746" y="58007"/>
                  <a:pt x="37746" y="58232"/>
                  <a:pt x="37821" y="58408"/>
                </a:cubicBezTo>
                <a:cubicBezTo>
                  <a:pt x="37896" y="58583"/>
                  <a:pt x="38021" y="58708"/>
                  <a:pt x="38147" y="58834"/>
                </a:cubicBezTo>
                <a:cubicBezTo>
                  <a:pt x="38447" y="59159"/>
                  <a:pt x="38748" y="59485"/>
                  <a:pt x="39074" y="59836"/>
                </a:cubicBezTo>
                <a:cubicBezTo>
                  <a:pt x="39199" y="59961"/>
                  <a:pt x="39149" y="60312"/>
                  <a:pt x="39099" y="60513"/>
                </a:cubicBezTo>
                <a:cubicBezTo>
                  <a:pt x="38999" y="60789"/>
                  <a:pt x="38497" y="60789"/>
                  <a:pt x="38197" y="60814"/>
                </a:cubicBezTo>
                <a:cubicBezTo>
                  <a:pt x="37620" y="60864"/>
                  <a:pt x="37069" y="60889"/>
                  <a:pt x="36492" y="60939"/>
                </a:cubicBezTo>
                <a:cubicBezTo>
                  <a:pt x="36242" y="60964"/>
                  <a:pt x="35991" y="60989"/>
                  <a:pt x="35766" y="61089"/>
                </a:cubicBezTo>
                <a:cubicBezTo>
                  <a:pt x="36167" y="59661"/>
                  <a:pt x="37244" y="58433"/>
                  <a:pt x="37345" y="56954"/>
                </a:cubicBezTo>
                <a:cubicBezTo>
                  <a:pt x="37370" y="56503"/>
                  <a:pt x="37294" y="56002"/>
                  <a:pt x="36994" y="55651"/>
                </a:cubicBezTo>
                <a:cubicBezTo>
                  <a:pt x="36643" y="55174"/>
                  <a:pt x="35966" y="55024"/>
                  <a:pt x="35816" y="54448"/>
                </a:cubicBezTo>
                <a:cubicBezTo>
                  <a:pt x="36317" y="53871"/>
                  <a:pt x="36693" y="53144"/>
                  <a:pt x="36868" y="52393"/>
                </a:cubicBezTo>
                <a:cubicBezTo>
                  <a:pt x="36918" y="52092"/>
                  <a:pt x="36969" y="51791"/>
                  <a:pt x="36918" y="51490"/>
                </a:cubicBezTo>
                <a:cubicBezTo>
                  <a:pt x="36768" y="50789"/>
                  <a:pt x="36116" y="50287"/>
                  <a:pt x="36016" y="49560"/>
                </a:cubicBezTo>
                <a:cubicBezTo>
                  <a:pt x="35916" y="48984"/>
                  <a:pt x="36192" y="48382"/>
                  <a:pt x="36091" y="47806"/>
                </a:cubicBezTo>
                <a:cubicBezTo>
                  <a:pt x="36041" y="47455"/>
                  <a:pt x="35841" y="47154"/>
                  <a:pt x="35540" y="46954"/>
                </a:cubicBezTo>
                <a:cubicBezTo>
                  <a:pt x="35189" y="46703"/>
                  <a:pt x="34713" y="46628"/>
                  <a:pt x="34437" y="46302"/>
                </a:cubicBezTo>
                <a:cubicBezTo>
                  <a:pt x="34111" y="45926"/>
                  <a:pt x="34162" y="45300"/>
                  <a:pt x="33735" y="45024"/>
                </a:cubicBezTo>
                <a:cubicBezTo>
                  <a:pt x="33635" y="44924"/>
                  <a:pt x="33485" y="44899"/>
                  <a:pt x="33334" y="44874"/>
                </a:cubicBezTo>
                <a:cubicBezTo>
                  <a:pt x="33288" y="44869"/>
                  <a:pt x="33241" y="44867"/>
                  <a:pt x="33194" y="44867"/>
                </a:cubicBezTo>
                <a:cubicBezTo>
                  <a:pt x="32680" y="44867"/>
                  <a:pt x="32133" y="45116"/>
                  <a:pt x="31881" y="45575"/>
                </a:cubicBezTo>
                <a:cubicBezTo>
                  <a:pt x="31771" y="45558"/>
                  <a:pt x="31658" y="45549"/>
                  <a:pt x="31544" y="45549"/>
                </a:cubicBezTo>
                <a:cubicBezTo>
                  <a:pt x="31008" y="45549"/>
                  <a:pt x="30467" y="45751"/>
                  <a:pt x="30302" y="46227"/>
                </a:cubicBezTo>
                <a:cubicBezTo>
                  <a:pt x="30202" y="46478"/>
                  <a:pt x="30252" y="46778"/>
                  <a:pt x="30152" y="47054"/>
                </a:cubicBezTo>
                <a:cubicBezTo>
                  <a:pt x="29901" y="47806"/>
                  <a:pt x="28723" y="47956"/>
                  <a:pt x="28497" y="48758"/>
                </a:cubicBezTo>
                <a:cubicBezTo>
                  <a:pt x="28297" y="49460"/>
                  <a:pt x="29074" y="50112"/>
                  <a:pt x="29099" y="50864"/>
                </a:cubicBezTo>
                <a:cubicBezTo>
                  <a:pt x="29124" y="51340"/>
                  <a:pt x="28848" y="51766"/>
                  <a:pt x="28723" y="52242"/>
                </a:cubicBezTo>
                <a:cubicBezTo>
                  <a:pt x="28547" y="52994"/>
                  <a:pt x="28873" y="53846"/>
                  <a:pt x="29525" y="54272"/>
                </a:cubicBezTo>
                <a:cubicBezTo>
                  <a:pt x="29550" y="54723"/>
                  <a:pt x="28974" y="55049"/>
                  <a:pt x="28547" y="55149"/>
                </a:cubicBezTo>
                <a:cubicBezTo>
                  <a:pt x="28172" y="55225"/>
                  <a:pt x="27771" y="55300"/>
                  <a:pt x="27495" y="55525"/>
                </a:cubicBezTo>
                <a:cubicBezTo>
                  <a:pt x="27470" y="55149"/>
                  <a:pt x="27470" y="54773"/>
                  <a:pt x="27470" y="54398"/>
                </a:cubicBezTo>
                <a:cubicBezTo>
                  <a:pt x="27470" y="52267"/>
                  <a:pt x="27470" y="50112"/>
                  <a:pt x="27720" y="47981"/>
                </a:cubicBezTo>
                <a:cubicBezTo>
                  <a:pt x="27946" y="47154"/>
                  <a:pt x="28347" y="46478"/>
                  <a:pt x="28723" y="45701"/>
                </a:cubicBezTo>
                <a:cubicBezTo>
                  <a:pt x="29700" y="43671"/>
                  <a:pt x="30678" y="41565"/>
                  <a:pt x="30728" y="39335"/>
                </a:cubicBezTo>
                <a:cubicBezTo>
                  <a:pt x="30728" y="37906"/>
                  <a:pt x="30377" y="36503"/>
                  <a:pt x="30001" y="35124"/>
                </a:cubicBezTo>
                <a:cubicBezTo>
                  <a:pt x="29700" y="33971"/>
                  <a:pt x="29249" y="32718"/>
                  <a:pt x="29099" y="31540"/>
                </a:cubicBezTo>
                <a:cubicBezTo>
                  <a:pt x="29049" y="31014"/>
                  <a:pt x="28723" y="30538"/>
                  <a:pt x="28422" y="30087"/>
                </a:cubicBezTo>
                <a:cubicBezTo>
                  <a:pt x="28146" y="29686"/>
                  <a:pt x="27921" y="29310"/>
                  <a:pt x="27645" y="28909"/>
                </a:cubicBezTo>
                <a:cubicBezTo>
                  <a:pt x="26994" y="29009"/>
                  <a:pt x="26317" y="29184"/>
                  <a:pt x="25916" y="29711"/>
                </a:cubicBezTo>
                <a:cubicBezTo>
                  <a:pt x="25791" y="29886"/>
                  <a:pt x="25690" y="30087"/>
                  <a:pt x="25615" y="30287"/>
                </a:cubicBezTo>
                <a:cubicBezTo>
                  <a:pt x="25565" y="30412"/>
                  <a:pt x="25515" y="30538"/>
                  <a:pt x="25515" y="30688"/>
                </a:cubicBezTo>
                <a:cubicBezTo>
                  <a:pt x="25539" y="30808"/>
                  <a:pt x="25771" y="31091"/>
                  <a:pt x="25900" y="31091"/>
                </a:cubicBezTo>
                <a:cubicBezTo>
                  <a:pt x="25906" y="31091"/>
                  <a:pt x="25911" y="31090"/>
                  <a:pt x="25916" y="31089"/>
                </a:cubicBezTo>
                <a:cubicBezTo>
                  <a:pt x="25966" y="31540"/>
                  <a:pt x="26342" y="31941"/>
                  <a:pt x="26793" y="32016"/>
                </a:cubicBezTo>
                <a:cubicBezTo>
                  <a:pt x="26839" y="32022"/>
                  <a:pt x="26885" y="32024"/>
                  <a:pt x="26932" y="32024"/>
                </a:cubicBezTo>
                <a:cubicBezTo>
                  <a:pt x="27016" y="32024"/>
                  <a:pt x="27102" y="32018"/>
                  <a:pt x="27183" y="32018"/>
                </a:cubicBezTo>
                <a:cubicBezTo>
                  <a:pt x="27258" y="32018"/>
                  <a:pt x="27330" y="32023"/>
                  <a:pt x="27395" y="32042"/>
                </a:cubicBezTo>
                <a:cubicBezTo>
                  <a:pt x="27595" y="32092"/>
                  <a:pt x="27670" y="32367"/>
                  <a:pt x="27695" y="32568"/>
                </a:cubicBezTo>
                <a:cubicBezTo>
                  <a:pt x="27996" y="34423"/>
                  <a:pt x="27871" y="36352"/>
                  <a:pt x="27470" y="38207"/>
                </a:cubicBezTo>
                <a:cubicBezTo>
                  <a:pt x="27319" y="38834"/>
                  <a:pt x="26969" y="39786"/>
                  <a:pt x="27169" y="40387"/>
                </a:cubicBezTo>
                <a:cubicBezTo>
                  <a:pt x="26868" y="41064"/>
                  <a:pt x="26242" y="41515"/>
                  <a:pt x="25640" y="41916"/>
                </a:cubicBezTo>
                <a:cubicBezTo>
                  <a:pt x="25014" y="42292"/>
                  <a:pt x="24362" y="42643"/>
                  <a:pt x="23861" y="43169"/>
                </a:cubicBezTo>
                <a:cubicBezTo>
                  <a:pt x="23735" y="43295"/>
                  <a:pt x="23635" y="43445"/>
                  <a:pt x="23510" y="43570"/>
                </a:cubicBezTo>
                <a:cubicBezTo>
                  <a:pt x="23184" y="43445"/>
                  <a:pt x="22858" y="43270"/>
                  <a:pt x="22633" y="43019"/>
                </a:cubicBezTo>
                <a:cubicBezTo>
                  <a:pt x="22733" y="42593"/>
                  <a:pt x="22883" y="42192"/>
                  <a:pt x="22984" y="41766"/>
                </a:cubicBezTo>
                <a:cubicBezTo>
                  <a:pt x="22808" y="41741"/>
                  <a:pt x="22633" y="41716"/>
                  <a:pt x="22482" y="41691"/>
                </a:cubicBezTo>
                <a:cubicBezTo>
                  <a:pt x="22683" y="41290"/>
                  <a:pt x="22833" y="40839"/>
                  <a:pt x="22833" y="40387"/>
                </a:cubicBezTo>
                <a:cubicBezTo>
                  <a:pt x="23510" y="39736"/>
                  <a:pt x="23635" y="38508"/>
                  <a:pt x="23159" y="37706"/>
                </a:cubicBezTo>
                <a:cubicBezTo>
                  <a:pt x="23585" y="36979"/>
                  <a:pt x="23911" y="36177"/>
                  <a:pt x="24086" y="35350"/>
                </a:cubicBezTo>
                <a:cubicBezTo>
                  <a:pt x="24161" y="34924"/>
                  <a:pt x="24212" y="34473"/>
                  <a:pt x="23961" y="34122"/>
                </a:cubicBezTo>
                <a:cubicBezTo>
                  <a:pt x="23722" y="33810"/>
                  <a:pt x="23322" y="33713"/>
                  <a:pt x="22909" y="33713"/>
                </a:cubicBezTo>
                <a:cubicBezTo>
                  <a:pt x="22758" y="33713"/>
                  <a:pt x="22605" y="33726"/>
                  <a:pt x="22457" y="33746"/>
                </a:cubicBezTo>
                <a:cubicBezTo>
                  <a:pt x="21705" y="33871"/>
                  <a:pt x="20928" y="34097"/>
                  <a:pt x="20177" y="34197"/>
                </a:cubicBezTo>
                <a:cubicBezTo>
                  <a:pt x="20327" y="33996"/>
                  <a:pt x="20452" y="33796"/>
                  <a:pt x="20578" y="33570"/>
                </a:cubicBezTo>
                <a:cubicBezTo>
                  <a:pt x="21555" y="33119"/>
                  <a:pt x="22557" y="32668"/>
                  <a:pt x="23309" y="31866"/>
                </a:cubicBezTo>
                <a:cubicBezTo>
                  <a:pt x="23786" y="31340"/>
                  <a:pt x="24136" y="30713"/>
                  <a:pt x="24487" y="30087"/>
                </a:cubicBezTo>
                <a:cubicBezTo>
                  <a:pt x="24813" y="29460"/>
                  <a:pt x="25164" y="28833"/>
                  <a:pt x="25490" y="28207"/>
                </a:cubicBezTo>
                <a:cubicBezTo>
                  <a:pt x="25690" y="27881"/>
                  <a:pt x="25866" y="27530"/>
                  <a:pt x="26116" y="27229"/>
                </a:cubicBezTo>
                <a:cubicBezTo>
                  <a:pt x="26442" y="26828"/>
                  <a:pt x="26718" y="26377"/>
                  <a:pt x="27169" y="26077"/>
                </a:cubicBezTo>
                <a:cubicBezTo>
                  <a:pt x="27238" y="26163"/>
                  <a:pt x="27343" y="26190"/>
                  <a:pt x="27451" y="26190"/>
                </a:cubicBezTo>
                <a:cubicBezTo>
                  <a:pt x="27500" y="26190"/>
                  <a:pt x="27549" y="26185"/>
                  <a:pt x="27595" y="26177"/>
                </a:cubicBezTo>
                <a:cubicBezTo>
                  <a:pt x="27846" y="26152"/>
                  <a:pt x="28096" y="26127"/>
                  <a:pt x="28322" y="26077"/>
                </a:cubicBezTo>
                <a:lnTo>
                  <a:pt x="29074" y="28031"/>
                </a:lnTo>
                <a:cubicBezTo>
                  <a:pt x="29124" y="28157"/>
                  <a:pt x="29249" y="28232"/>
                  <a:pt x="29375" y="28232"/>
                </a:cubicBezTo>
                <a:cubicBezTo>
                  <a:pt x="29425" y="28232"/>
                  <a:pt x="29450" y="28232"/>
                  <a:pt x="29500" y="28207"/>
                </a:cubicBezTo>
                <a:cubicBezTo>
                  <a:pt x="29675" y="28157"/>
                  <a:pt x="29750" y="27956"/>
                  <a:pt x="29675" y="27781"/>
                </a:cubicBezTo>
                <a:lnTo>
                  <a:pt x="28923" y="25801"/>
                </a:lnTo>
                <a:cubicBezTo>
                  <a:pt x="29099" y="25676"/>
                  <a:pt x="29224" y="25525"/>
                  <a:pt x="29299" y="25350"/>
                </a:cubicBezTo>
                <a:cubicBezTo>
                  <a:pt x="29475" y="24924"/>
                  <a:pt x="29324" y="24473"/>
                  <a:pt x="29199" y="24047"/>
                </a:cubicBezTo>
                <a:cubicBezTo>
                  <a:pt x="29049" y="23595"/>
                  <a:pt x="28848" y="23094"/>
                  <a:pt x="28422" y="22869"/>
                </a:cubicBezTo>
                <a:cubicBezTo>
                  <a:pt x="28256" y="22786"/>
                  <a:pt x="28056" y="22737"/>
                  <a:pt x="27863" y="22737"/>
                </a:cubicBezTo>
                <a:cubicBezTo>
                  <a:pt x="27824" y="22737"/>
                  <a:pt x="27784" y="22739"/>
                  <a:pt x="27745" y="22743"/>
                </a:cubicBezTo>
                <a:lnTo>
                  <a:pt x="25690" y="17330"/>
                </a:lnTo>
                <a:lnTo>
                  <a:pt x="34838" y="14122"/>
                </a:lnTo>
                <a:cubicBezTo>
                  <a:pt x="36568" y="13520"/>
                  <a:pt x="37495" y="11615"/>
                  <a:pt x="36868" y="9861"/>
                </a:cubicBezTo>
                <a:lnTo>
                  <a:pt x="34187" y="2242"/>
                </a:lnTo>
                <a:cubicBezTo>
                  <a:pt x="33711" y="855"/>
                  <a:pt x="32421" y="1"/>
                  <a:pt x="310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8" name="Google Shape;448;p23"/>
          <p:cNvGrpSpPr/>
          <p:nvPr/>
        </p:nvGrpSpPr>
        <p:grpSpPr>
          <a:xfrm flipH="1">
            <a:off x="7796600" y="1767028"/>
            <a:ext cx="3801721" cy="3657327"/>
            <a:chOff x="4949475" y="2124075"/>
            <a:chExt cx="2833722" cy="2726094"/>
          </a:xfrm>
        </p:grpSpPr>
        <p:sp>
          <p:nvSpPr>
            <p:cNvPr id="449" name="Google Shape;449;p23"/>
            <p:cNvSpPr/>
            <p:nvPr/>
          </p:nvSpPr>
          <p:spPr>
            <a:xfrm>
              <a:off x="7047707" y="2506826"/>
              <a:ext cx="120247" cy="120247"/>
            </a:xfrm>
            <a:custGeom>
              <a:avLst/>
              <a:gdLst/>
              <a:ahLst/>
              <a:cxnLst/>
              <a:rect l="l" t="t" r="r" b="b"/>
              <a:pathLst>
                <a:path w="1142" h="1142" extrusionOk="0">
                  <a:moveTo>
                    <a:pt x="571" y="0"/>
                  </a:moveTo>
                  <a:cubicBezTo>
                    <a:pt x="251" y="0"/>
                    <a:pt x="0" y="251"/>
                    <a:pt x="0" y="571"/>
                  </a:cubicBezTo>
                  <a:cubicBezTo>
                    <a:pt x="0" y="891"/>
                    <a:pt x="251" y="1142"/>
                    <a:pt x="571" y="1142"/>
                  </a:cubicBezTo>
                  <a:cubicBezTo>
                    <a:pt x="891" y="1142"/>
                    <a:pt x="1142" y="891"/>
                    <a:pt x="1142" y="571"/>
                  </a:cubicBezTo>
                  <a:cubicBezTo>
                    <a:pt x="1142" y="251"/>
                    <a:pt x="891" y="0"/>
                    <a:pt x="571" y="0"/>
                  </a:cubicBezTo>
                  <a:close/>
                </a:path>
              </a:pathLst>
            </a:custGeom>
            <a:solidFill>
              <a:srgbClr val="3C6D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3"/>
            <p:cNvSpPr/>
            <p:nvPr/>
          </p:nvSpPr>
          <p:spPr>
            <a:xfrm>
              <a:off x="7047707" y="2905792"/>
              <a:ext cx="120247" cy="120247"/>
            </a:xfrm>
            <a:custGeom>
              <a:avLst/>
              <a:gdLst/>
              <a:ahLst/>
              <a:cxnLst/>
              <a:rect l="l" t="t" r="r" b="b"/>
              <a:pathLst>
                <a:path w="1142" h="1142" extrusionOk="0">
                  <a:moveTo>
                    <a:pt x="571" y="0"/>
                  </a:moveTo>
                  <a:cubicBezTo>
                    <a:pt x="251" y="0"/>
                    <a:pt x="0" y="274"/>
                    <a:pt x="0" y="571"/>
                  </a:cubicBezTo>
                  <a:cubicBezTo>
                    <a:pt x="0" y="891"/>
                    <a:pt x="251" y="1142"/>
                    <a:pt x="571" y="1142"/>
                  </a:cubicBezTo>
                  <a:cubicBezTo>
                    <a:pt x="891" y="1142"/>
                    <a:pt x="1142" y="891"/>
                    <a:pt x="1142" y="571"/>
                  </a:cubicBezTo>
                  <a:cubicBezTo>
                    <a:pt x="1142" y="274"/>
                    <a:pt x="891" y="0"/>
                    <a:pt x="571" y="0"/>
                  </a:cubicBezTo>
                  <a:close/>
                </a:path>
              </a:pathLst>
            </a:custGeom>
            <a:solidFill>
              <a:srgbClr val="3A6B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3"/>
            <p:cNvSpPr/>
            <p:nvPr/>
          </p:nvSpPr>
          <p:spPr>
            <a:xfrm>
              <a:off x="7047707" y="3304758"/>
              <a:ext cx="120247" cy="120247"/>
            </a:xfrm>
            <a:custGeom>
              <a:avLst/>
              <a:gdLst/>
              <a:ahLst/>
              <a:cxnLst/>
              <a:rect l="l" t="t" r="r" b="b"/>
              <a:pathLst>
                <a:path w="1142" h="1142" extrusionOk="0">
                  <a:moveTo>
                    <a:pt x="571" y="0"/>
                  </a:moveTo>
                  <a:cubicBezTo>
                    <a:pt x="251" y="0"/>
                    <a:pt x="0" y="274"/>
                    <a:pt x="0" y="571"/>
                  </a:cubicBezTo>
                  <a:cubicBezTo>
                    <a:pt x="0" y="891"/>
                    <a:pt x="251" y="1142"/>
                    <a:pt x="571" y="1142"/>
                  </a:cubicBezTo>
                  <a:cubicBezTo>
                    <a:pt x="891" y="1142"/>
                    <a:pt x="1142" y="891"/>
                    <a:pt x="1142" y="571"/>
                  </a:cubicBezTo>
                  <a:cubicBezTo>
                    <a:pt x="1142" y="274"/>
                    <a:pt x="891" y="0"/>
                    <a:pt x="571" y="0"/>
                  </a:cubicBezTo>
                  <a:close/>
                </a:path>
              </a:pathLst>
            </a:custGeom>
            <a:solidFill>
              <a:srgbClr val="3869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3"/>
            <p:cNvSpPr/>
            <p:nvPr/>
          </p:nvSpPr>
          <p:spPr>
            <a:xfrm>
              <a:off x="6917877" y="2124075"/>
              <a:ext cx="442344" cy="551430"/>
            </a:xfrm>
            <a:custGeom>
              <a:avLst/>
              <a:gdLst/>
              <a:ahLst/>
              <a:cxnLst/>
              <a:rect l="l" t="t" r="r" b="b"/>
              <a:pathLst>
                <a:path w="4201" h="5237" extrusionOk="0">
                  <a:moveTo>
                    <a:pt x="2481" y="0"/>
                  </a:moveTo>
                  <a:cubicBezTo>
                    <a:pt x="2365" y="0"/>
                    <a:pt x="2246" y="17"/>
                    <a:pt x="2124" y="52"/>
                  </a:cubicBezTo>
                  <a:cubicBezTo>
                    <a:pt x="1987" y="97"/>
                    <a:pt x="1873" y="97"/>
                    <a:pt x="1736" y="120"/>
                  </a:cubicBezTo>
                  <a:cubicBezTo>
                    <a:pt x="1599" y="143"/>
                    <a:pt x="1439" y="212"/>
                    <a:pt x="1325" y="326"/>
                  </a:cubicBezTo>
                  <a:cubicBezTo>
                    <a:pt x="959" y="622"/>
                    <a:pt x="800" y="1056"/>
                    <a:pt x="754" y="1535"/>
                  </a:cubicBezTo>
                  <a:cubicBezTo>
                    <a:pt x="731" y="1832"/>
                    <a:pt x="731" y="2106"/>
                    <a:pt x="663" y="2403"/>
                  </a:cubicBezTo>
                  <a:cubicBezTo>
                    <a:pt x="594" y="2700"/>
                    <a:pt x="480" y="2996"/>
                    <a:pt x="298" y="3247"/>
                  </a:cubicBezTo>
                  <a:cubicBezTo>
                    <a:pt x="115" y="3476"/>
                    <a:pt x="1" y="3841"/>
                    <a:pt x="1" y="4138"/>
                  </a:cubicBezTo>
                  <a:cubicBezTo>
                    <a:pt x="1" y="4594"/>
                    <a:pt x="343" y="5028"/>
                    <a:pt x="777" y="5165"/>
                  </a:cubicBezTo>
                  <a:cubicBezTo>
                    <a:pt x="1005" y="5233"/>
                    <a:pt x="1256" y="5233"/>
                    <a:pt x="1484" y="5233"/>
                  </a:cubicBezTo>
                  <a:cubicBezTo>
                    <a:pt x="1658" y="5233"/>
                    <a:pt x="1831" y="5237"/>
                    <a:pt x="2003" y="5237"/>
                  </a:cubicBezTo>
                  <a:cubicBezTo>
                    <a:pt x="2261" y="5237"/>
                    <a:pt x="2516" y="5229"/>
                    <a:pt x="2763" y="5187"/>
                  </a:cubicBezTo>
                  <a:cubicBezTo>
                    <a:pt x="3379" y="5073"/>
                    <a:pt x="4087" y="4708"/>
                    <a:pt x="4178" y="4001"/>
                  </a:cubicBezTo>
                  <a:cubicBezTo>
                    <a:pt x="4201" y="3886"/>
                    <a:pt x="4201" y="3749"/>
                    <a:pt x="4178" y="3613"/>
                  </a:cubicBezTo>
                  <a:cubicBezTo>
                    <a:pt x="4178" y="3498"/>
                    <a:pt x="4155" y="3361"/>
                    <a:pt x="4132" y="3247"/>
                  </a:cubicBezTo>
                  <a:cubicBezTo>
                    <a:pt x="4087" y="3110"/>
                    <a:pt x="3995" y="2996"/>
                    <a:pt x="3950" y="2859"/>
                  </a:cubicBezTo>
                  <a:cubicBezTo>
                    <a:pt x="3927" y="2814"/>
                    <a:pt x="3927" y="2768"/>
                    <a:pt x="3904" y="2722"/>
                  </a:cubicBezTo>
                  <a:cubicBezTo>
                    <a:pt x="3813" y="2426"/>
                    <a:pt x="3835" y="2129"/>
                    <a:pt x="3835" y="1809"/>
                  </a:cubicBezTo>
                  <a:cubicBezTo>
                    <a:pt x="3813" y="1444"/>
                    <a:pt x="3767" y="1102"/>
                    <a:pt x="3607" y="759"/>
                  </a:cubicBezTo>
                  <a:cubicBezTo>
                    <a:pt x="3386" y="298"/>
                    <a:pt x="2970" y="0"/>
                    <a:pt x="24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3"/>
            <p:cNvSpPr/>
            <p:nvPr/>
          </p:nvSpPr>
          <p:spPr>
            <a:xfrm>
              <a:off x="6829007" y="2501982"/>
              <a:ext cx="656198" cy="616923"/>
            </a:xfrm>
            <a:custGeom>
              <a:avLst/>
              <a:gdLst/>
              <a:ahLst/>
              <a:cxnLst/>
              <a:rect l="l" t="t" r="r" b="b"/>
              <a:pathLst>
                <a:path w="6232" h="5859" extrusionOk="0">
                  <a:moveTo>
                    <a:pt x="3219" y="1"/>
                  </a:moveTo>
                  <a:cubicBezTo>
                    <a:pt x="2671" y="1"/>
                    <a:pt x="2146" y="69"/>
                    <a:pt x="1644" y="206"/>
                  </a:cubicBezTo>
                  <a:cubicBezTo>
                    <a:pt x="1438" y="252"/>
                    <a:pt x="1233" y="320"/>
                    <a:pt x="1050" y="389"/>
                  </a:cubicBezTo>
                  <a:cubicBezTo>
                    <a:pt x="822" y="457"/>
                    <a:pt x="525" y="617"/>
                    <a:pt x="388" y="822"/>
                  </a:cubicBezTo>
                  <a:cubicBezTo>
                    <a:pt x="229" y="1051"/>
                    <a:pt x="206" y="1325"/>
                    <a:pt x="183" y="1576"/>
                  </a:cubicBezTo>
                  <a:cubicBezTo>
                    <a:pt x="114" y="2215"/>
                    <a:pt x="46" y="2831"/>
                    <a:pt x="46" y="3470"/>
                  </a:cubicBezTo>
                  <a:cubicBezTo>
                    <a:pt x="23" y="3881"/>
                    <a:pt x="0" y="4292"/>
                    <a:pt x="23" y="4703"/>
                  </a:cubicBezTo>
                  <a:cubicBezTo>
                    <a:pt x="69" y="5022"/>
                    <a:pt x="92" y="5547"/>
                    <a:pt x="480" y="5616"/>
                  </a:cubicBezTo>
                  <a:cubicBezTo>
                    <a:pt x="507" y="5621"/>
                    <a:pt x="534" y="5623"/>
                    <a:pt x="561" y="5623"/>
                  </a:cubicBezTo>
                  <a:cubicBezTo>
                    <a:pt x="789" y="5623"/>
                    <a:pt x="1024" y="5466"/>
                    <a:pt x="1187" y="5365"/>
                  </a:cubicBezTo>
                  <a:cubicBezTo>
                    <a:pt x="1210" y="5365"/>
                    <a:pt x="1210" y="5342"/>
                    <a:pt x="1233" y="5342"/>
                  </a:cubicBezTo>
                  <a:cubicBezTo>
                    <a:pt x="1301" y="5365"/>
                    <a:pt x="1233" y="5639"/>
                    <a:pt x="1324" y="5684"/>
                  </a:cubicBezTo>
                  <a:cubicBezTo>
                    <a:pt x="1336" y="5696"/>
                    <a:pt x="1351" y="5700"/>
                    <a:pt x="1369" y="5700"/>
                  </a:cubicBezTo>
                  <a:cubicBezTo>
                    <a:pt x="1423" y="5700"/>
                    <a:pt x="1495" y="5661"/>
                    <a:pt x="1530" y="5661"/>
                  </a:cubicBezTo>
                  <a:cubicBezTo>
                    <a:pt x="1575" y="5654"/>
                    <a:pt x="1623" y="5651"/>
                    <a:pt x="1672" y="5651"/>
                  </a:cubicBezTo>
                  <a:cubicBezTo>
                    <a:pt x="1771" y="5651"/>
                    <a:pt x="1872" y="5661"/>
                    <a:pt x="1963" y="5661"/>
                  </a:cubicBezTo>
                  <a:lnTo>
                    <a:pt x="2785" y="5684"/>
                  </a:lnTo>
                  <a:lnTo>
                    <a:pt x="3470" y="5684"/>
                  </a:lnTo>
                  <a:cubicBezTo>
                    <a:pt x="3698" y="5707"/>
                    <a:pt x="3812" y="5753"/>
                    <a:pt x="4018" y="5798"/>
                  </a:cubicBezTo>
                  <a:cubicBezTo>
                    <a:pt x="4155" y="5841"/>
                    <a:pt x="4269" y="5859"/>
                    <a:pt x="4380" y="5859"/>
                  </a:cubicBezTo>
                  <a:cubicBezTo>
                    <a:pt x="4509" y="5859"/>
                    <a:pt x="4635" y="5835"/>
                    <a:pt x="4794" y="5798"/>
                  </a:cubicBezTo>
                  <a:cubicBezTo>
                    <a:pt x="4839" y="5791"/>
                    <a:pt x="4887" y="5791"/>
                    <a:pt x="4936" y="5791"/>
                  </a:cubicBezTo>
                  <a:lnTo>
                    <a:pt x="4936" y="5791"/>
                  </a:lnTo>
                  <a:cubicBezTo>
                    <a:pt x="5032" y="5791"/>
                    <a:pt x="5128" y="5791"/>
                    <a:pt x="5204" y="5730"/>
                  </a:cubicBezTo>
                  <a:cubicBezTo>
                    <a:pt x="5364" y="5616"/>
                    <a:pt x="5319" y="5251"/>
                    <a:pt x="5296" y="5091"/>
                  </a:cubicBezTo>
                  <a:cubicBezTo>
                    <a:pt x="5273" y="4794"/>
                    <a:pt x="5273" y="4520"/>
                    <a:pt x="5319" y="4246"/>
                  </a:cubicBezTo>
                  <a:cubicBezTo>
                    <a:pt x="5387" y="3698"/>
                    <a:pt x="5570" y="3151"/>
                    <a:pt x="5889" y="2694"/>
                  </a:cubicBezTo>
                  <a:cubicBezTo>
                    <a:pt x="6026" y="2489"/>
                    <a:pt x="6140" y="2306"/>
                    <a:pt x="6209" y="2078"/>
                  </a:cubicBezTo>
                  <a:cubicBezTo>
                    <a:pt x="6232" y="1918"/>
                    <a:pt x="6232" y="1758"/>
                    <a:pt x="6209" y="1598"/>
                  </a:cubicBezTo>
                  <a:cubicBezTo>
                    <a:pt x="6163" y="1233"/>
                    <a:pt x="6072" y="845"/>
                    <a:pt x="5821" y="594"/>
                  </a:cubicBezTo>
                  <a:cubicBezTo>
                    <a:pt x="5570" y="343"/>
                    <a:pt x="5227" y="275"/>
                    <a:pt x="4885" y="206"/>
                  </a:cubicBezTo>
                  <a:cubicBezTo>
                    <a:pt x="4771" y="183"/>
                    <a:pt x="4679" y="160"/>
                    <a:pt x="4565" y="138"/>
                  </a:cubicBezTo>
                  <a:cubicBezTo>
                    <a:pt x="4109" y="69"/>
                    <a:pt x="3675" y="24"/>
                    <a:pt x="32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3"/>
            <p:cNvSpPr/>
            <p:nvPr/>
          </p:nvSpPr>
          <p:spPr>
            <a:xfrm>
              <a:off x="7002008" y="2501982"/>
              <a:ext cx="307777" cy="77497"/>
            </a:xfrm>
            <a:custGeom>
              <a:avLst/>
              <a:gdLst/>
              <a:ahLst/>
              <a:cxnLst/>
              <a:rect l="l" t="t" r="r" b="b"/>
              <a:pathLst>
                <a:path w="2923" h="736" extrusionOk="0">
                  <a:moveTo>
                    <a:pt x="1576" y="1"/>
                  </a:moveTo>
                  <a:cubicBezTo>
                    <a:pt x="1028" y="1"/>
                    <a:pt x="503" y="69"/>
                    <a:pt x="1" y="206"/>
                  </a:cubicBezTo>
                  <a:cubicBezTo>
                    <a:pt x="1" y="229"/>
                    <a:pt x="24" y="275"/>
                    <a:pt x="46" y="320"/>
                  </a:cubicBezTo>
                  <a:cubicBezTo>
                    <a:pt x="115" y="457"/>
                    <a:pt x="252" y="526"/>
                    <a:pt x="389" y="571"/>
                  </a:cubicBezTo>
                  <a:cubicBezTo>
                    <a:pt x="687" y="671"/>
                    <a:pt x="1002" y="735"/>
                    <a:pt x="1305" y="735"/>
                  </a:cubicBezTo>
                  <a:cubicBezTo>
                    <a:pt x="1350" y="735"/>
                    <a:pt x="1394" y="734"/>
                    <a:pt x="1439" y="731"/>
                  </a:cubicBezTo>
                  <a:cubicBezTo>
                    <a:pt x="1850" y="708"/>
                    <a:pt x="2238" y="617"/>
                    <a:pt x="2603" y="434"/>
                  </a:cubicBezTo>
                  <a:cubicBezTo>
                    <a:pt x="2671" y="389"/>
                    <a:pt x="2854" y="275"/>
                    <a:pt x="2922" y="138"/>
                  </a:cubicBezTo>
                  <a:cubicBezTo>
                    <a:pt x="2466" y="69"/>
                    <a:pt x="2032" y="24"/>
                    <a:pt x="1576" y="1"/>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3"/>
            <p:cNvSpPr/>
            <p:nvPr/>
          </p:nvSpPr>
          <p:spPr>
            <a:xfrm>
              <a:off x="7083718" y="2373942"/>
              <a:ext cx="180370" cy="168998"/>
            </a:xfrm>
            <a:custGeom>
              <a:avLst/>
              <a:gdLst/>
              <a:ahLst/>
              <a:cxnLst/>
              <a:rect l="l" t="t" r="r" b="b"/>
              <a:pathLst>
                <a:path w="1713" h="1605" extrusionOk="0">
                  <a:moveTo>
                    <a:pt x="250" y="1"/>
                  </a:moveTo>
                  <a:cubicBezTo>
                    <a:pt x="213" y="1"/>
                    <a:pt x="179" y="38"/>
                    <a:pt x="161" y="75"/>
                  </a:cubicBezTo>
                  <a:cubicBezTo>
                    <a:pt x="115" y="121"/>
                    <a:pt x="115" y="167"/>
                    <a:pt x="115" y="235"/>
                  </a:cubicBezTo>
                  <a:cubicBezTo>
                    <a:pt x="92" y="418"/>
                    <a:pt x="92" y="623"/>
                    <a:pt x="92" y="806"/>
                  </a:cubicBezTo>
                  <a:cubicBezTo>
                    <a:pt x="69" y="966"/>
                    <a:pt x="1" y="1125"/>
                    <a:pt x="1" y="1285"/>
                  </a:cubicBezTo>
                  <a:cubicBezTo>
                    <a:pt x="1" y="1399"/>
                    <a:pt x="115" y="1468"/>
                    <a:pt x="206" y="1513"/>
                  </a:cubicBezTo>
                  <a:cubicBezTo>
                    <a:pt x="298" y="1536"/>
                    <a:pt x="366" y="1559"/>
                    <a:pt x="457" y="1582"/>
                  </a:cubicBezTo>
                  <a:cubicBezTo>
                    <a:pt x="617" y="1605"/>
                    <a:pt x="800" y="1605"/>
                    <a:pt x="959" y="1605"/>
                  </a:cubicBezTo>
                  <a:cubicBezTo>
                    <a:pt x="1119" y="1605"/>
                    <a:pt x="1256" y="1582"/>
                    <a:pt x="1393" y="1559"/>
                  </a:cubicBezTo>
                  <a:cubicBezTo>
                    <a:pt x="1462" y="1536"/>
                    <a:pt x="1576" y="1536"/>
                    <a:pt x="1644" y="1468"/>
                  </a:cubicBezTo>
                  <a:cubicBezTo>
                    <a:pt x="1713" y="1376"/>
                    <a:pt x="1621" y="1262"/>
                    <a:pt x="1599" y="1171"/>
                  </a:cubicBezTo>
                  <a:cubicBezTo>
                    <a:pt x="1576" y="1057"/>
                    <a:pt x="1576" y="966"/>
                    <a:pt x="1553" y="874"/>
                  </a:cubicBezTo>
                  <a:cubicBezTo>
                    <a:pt x="1530" y="669"/>
                    <a:pt x="1553" y="463"/>
                    <a:pt x="1553" y="258"/>
                  </a:cubicBezTo>
                  <a:cubicBezTo>
                    <a:pt x="1553" y="235"/>
                    <a:pt x="1553" y="235"/>
                    <a:pt x="1553" y="212"/>
                  </a:cubicBezTo>
                  <a:cubicBezTo>
                    <a:pt x="1535" y="105"/>
                    <a:pt x="1433" y="68"/>
                    <a:pt x="1323" y="68"/>
                  </a:cubicBezTo>
                  <a:cubicBezTo>
                    <a:pt x="1293" y="68"/>
                    <a:pt x="1263" y="71"/>
                    <a:pt x="1233" y="75"/>
                  </a:cubicBezTo>
                  <a:cubicBezTo>
                    <a:pt x="1165" y="75"/>
                    <a:pt x="1096" y="121"/>
                    <a:pt x="1005" y="121"/>
                  </a:cubicBezTo>
                  <a:cubicBezTo>
                    <a:pt x="944" y="121"/>
                    <a:pt x="863" y="131"/>
                    <a:pt x="789" y="131"/>
                  </a:cubicBezTo>
                  <a:cubicBezTo>
                    <a:pt x="751" y="131"/>
                    <a:pt x="716" y="129"/>
                    <a:pt x="686" y="121"/>
                  </a:cubicBezTo>
                  <a:cubicBezTo>
                    <a:pt x="549" y="75"/>
                    <a:pt x="412" y="7"/>
                    <a:pt x="275" y="7"/>
                  </a:cubicBezTo>
                  <a:cubicBezTo>
                    <a:pt x="266" y="3"/>
                    <a:pt x="258" y="1"/>
                    <a:pt x="250" y="1"/>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3"/>
            <p:cNvSpPr/>
            <p:nvPr/>
          </p:nvSpPr>
          <p:spPr>
            <a:xfrm>
              <a:off x="7143842" y="2390790"/>
              <a:ext cx="103400" cy="81288"/>
            </a:xfrm>
            <a:custGeom>
              <a:avLst/>
              <a:gdLst/>
              <a:ahLst/>
              <a:cxnLst/>
              <a:rect l="l" t="t" r="r" b="b"/>
              <a:pathLst>
                <a:path w="982" h="772" extrusionOk="0">
                  <a:moveTo>
                    <a:pt x="635" y="1"/>
                  </a:moveTo>
                  <a:cubicBezTo>
                    <a:pt x="478" y="1"/>
                    <a:pt x="311" y="45"/>
                    <a:pt x="160" y="121"/>
                  </a:cubicBezTo>
                  <a:cubicBezTo>
                    <a:pt x="23" y="212"/>
                    <a:pt x="0" y="303"/>
                    <a:pt x="92" y="440"/>
                  </a:cubicBezTo>
                  <a:cubicBezTo>
                    <a:pt x="160" y="577"/>
                    <a:pt x="297" y="692"/>
                    <a:pt x="457" y="737"/>
                  </a:cubicBezTo>
                  <a:cubicBezTo>
                    <a:pt x="525" y="760"/>
                    <a:pt x="600" y="771"/>
                    <a:pt x="677" y="771"/>
                  </a:cubicBezTo>
                  <a:cubicBezTo>
                    <a:pt x="754" y="771"/>
                    <a:pt x="834" y="760"/>
                    <a:pt x="913" y="737"/>
                  </a:cubicBezTo>
                  <a:cubicBezTo>
                    <a:pt x="936" y="737"/>
                    <a:pt x="959" y="737"/>
                    <a:pt x="982" y="714"/>
                  </a:cubicBezTo>
                  <a:cubicBezTo>
                    <a:pt x="959" y="509"/>
                    <a:pt x="982" y="303"/>
                    <a:pt x="982" y="98"/>
                  </a:cubicBezTo>
                  <a:cubicBezTo>
                    <a:pt x="982" y="75"/>
                    <a:pt x="982" y="75"/>
                    <a:pt x="982" y="52"/>
                  </a:cubicBezTo>
                  <a:cubicBezTo>
                    <a:pt x="913" y="30"/>
                    <a:pt x="822" y="7"/>
                    <a:pt x="731" y="7"/>
                  </a:cubicBezTo>
                  <a:cubicBezTo>
                    <a:pt x="699" y="3"/>
                    <a:pt x="667" y="1"/>
                    <a:pt x="635" y="1"/>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3"/>
            <p:cNvSpPr/>
            <p:nvPr/>
          </p:nvSpPr>
          <p:spPr>
            <a:xfrm>
              <a:off x="7062132" y="2140817"/>
              <a:ext cx="235650" cy="317991"/>
            </a:xfrm>
            <a:custGeom>
              <a:avLst/>
              <a:gdLst/>
              <a:ahLst/>
              <a:cxnLst/>
              <a:rect l="l" t="t" r="r" b="b"/>
              <a:pathLst>
                <a:path w="2238" h="3020" extrusionOk="0">
                  <a:moveTo>
                    <a:pt x="1003" y="0"/>
                  </a:moveTo>
                  <a:cubicBezTo>
                    <a:pt x="826" y="0"/>
                    <a:pt x="654" y="33"/>
                    <a:pt x="503" y="121"/>
                  </a:cubicBezTo>
                  <a:cubicBezTo>
                    <a:pt x="0" y="418"/>
                    <a:pt x="46" y="1057"/>
                    <a:pt x="137" y="1536"/>
                  </a:cubicBezTo>
                  <a:cubicBezTo>
                    <a:pt x="183" y="1764"/>
                    <a:pt x="251" y="1970"/>
                    <a:pt x="343" y="2175"/>
                  </a:cubicBezTo>
                  <a:cubicBezTo>
                    <a:pt x="434" y="2358"/>
                    <a:pt x="503" y="2518"/>
                    <a:pt x="639" y="2677"/>
                  </a:cubicBezTo>
                  <a:cubicBezTo>
                    <a:pt x="822" y="2860"/>
                    <a:pt x="1073" y="2974"/>
                    <a:pt x="1301" y="2997"/>
                  </a:cubicBezTo>
                  <a:cubicBezTo>
                    <a:pt x="1370" y="3020"/>
                    <a:pt x="1461" y="3020"/>
                    <a:pt x="1530" y="3020"/>
                  </a:cubicBezTo>
                  <a:cubicBezTo>
                    <a:pt x="1667" y="2997"/>
                    <a:pt x="1804" y="2951"/>
                    <a:pt x="1918" y="2860"/>
                  </a:cubicBezTo>
                  <a:cubicBezTo>
                    <a:pt x="2123" y="2655"/>
                    <a:pt x="2214" y="2381"/>
                    <a:pt x="2237" y="2084"/>
                  </a:cubicBezTo>
                  <a:cubicBezTo>
                    <a:pt x="2237" y="1742"/>
                    <a:pt x="2237" y="1422"/>
                    <a:pt x="2169" y="1103"/>
                  </a:cubicBezTo>
                  <a:cubicBezTo>
                    <a:pt x="2123" y="829"/>
                    <a:pt x="2032" y="555"/>
                    <a:pt x="1872" y="326"/>
                  </a:cubicBezTo>
                  <a:cubicBezTo>
                    <a:pt x="1758" y="167"/>
                    <a:pt x="1621" y="98"/>
                    <a:pt x="1438" y="53"/>
                  </a:cubicBezTo>
                  <a:cubicBezTo>
                    <a:pt x="1295" y="22"/>
                    <a:pt x="1147" y="0"/>
                    <a:pt x="1003" y="0"/>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3"/>
            <p:cNvSpPr/>
            <p:nvPr/>
          </p:nvSpPr>
          <p:spPr>
            <a:xfrm>
              <a:off x="7146264" y="2291074"/>
              <a:ext cx="24113" cy="26008"/>
            </a:xfrm>
            <a:custGeom>
              <a:avLst/>
              <a:gdLst/>
              <a:ahLst/>
              <a:cxnLst/>
              <a:rect l="l" t="t" r="r" b="b"/>
              <a:pathLst>
                <a:path w="229" h="247" extrusionOk="0">
                  <a:moveTo>
                    <a:pt x="134" y="1"/>
                  </a:moveTo>
                  <a:cubicBezTo>
                    <a:pt x="114" y="1"/>
                    <a:pt x="92" y="7"/>
                    <a:pt x="69" y="18"/>
                  </a:cubicBezTo>
                  <a:cubicBezTo>
                    <a:pt x="23" y="41"/>
                    <a:pt x="0" y="86"/>
                    <a:pt x="23" y="132"/>
                  </a:cubicBezTo>
                  <a:cubicBezTo>
                    <a:pt x="23" y="201"/>
                    <a:pt x="46" y="223"/>
                    <a:pt x="114" y="246"/>
                  </a:cubicBezTo>
                  <a:cubicBezTo>
                    <a:pt x="137" y="246"/>
                    <a:pt x="183" y="246"/>
                    <a:pt x="206" y="223"/>
                  </a:cubicBezTo>
                  <a:cubicBezTo>
                    <a:pt x="228" y="178"/>
                    <a:pt x="228" y="109"/>
                    <a:pt x="206" y="86"/>
                  </a:cubicBezTo>
                  <a:cubicBezTo>
                    <a:pt x="206" y="64"/>
                    <a:pt x="183" y="41"/>
                    <a:pt x="183" y="18"/>
                  </a:cubicBezTo>
                  <a:cubicBezTo>
                    <a:pt x="171" y="7"/>
                    <a:pt x="154" y="1"/>
                    <a:pt x="1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3"/>
            <p:cNvSpPr/>
            <p:nvPr/>
          </p:nvSpPr>
          <p:spPr>
            <a:xfrm>
              <a:off x="7112569" y="2259275"/>
              <a:ext cx="62651" cy="40960"/>
            </a:xfrm>
            <a:custGeom>
              <a:avLst/>
              <a:gdLst/>
              <a:ahLst/>
              <a:cxnLst/>
              <a:rect l="l" t="t" r="r" b="b"/>
              <a:pathLst>
                <a:path w="595" h="389" extrusionOk="0">
                  <a:moveTo>
                    <a:pt x="480" y="0"/>
                  </a:moveTo>
                  <a:cubicBezTo>
                    <a:pt x="389" y="23"/>
                    <a:pt x="275" y="69"/>
                    <a:pt x="206" y="115"/>
                  </a:cubicBezTo>
                  <a:cubicBezTo>
                    <a:pt x="160" y="137"/>
                    <a:pt x="115" y="160"/>
                    <a:pt x="69" y="206"/>
                  </a:cubicBezTo>
                  <a:cubicBezTo>
                    <a:pt x="46" y="229"/>
                    <a:pt x="24" y="274"/>
                    <a:pt x="24" y="320"/>
                  </a:cubicBezTo>
                  <a:cubicBezTo>
                    <a:pt x="1" y="343"/>
                    <a:pt x="1" y="366"/>
                    <a:pt x="1" y="388"/>
                  </a:cubicBezTo>
                  <a:cubicBezTo>
                    <a:pt x="1" y="366"/>
                    <a:pt x="115" y="274"/>
                    <a:pt x="115" y="274"/>
                  </a:cubicBezTo>
                  <a:cubicBezTo>
                    <a:pt x="183" y="229"/>
                    <a:pt x="275" y="206"/>
                    <a:pt x="343" y="183"/>
                  </a:cubicBezTo>
                  <a:cubicBezTo>
                    <a:pt x="412" y="160"/>
                    <a:pt x="503" y="137"/>
                    <a:pt x="594" y="115"/>
                  </a:cubicBezTo>
                  <a:cubicBezTo>
                    <a:pt x="594" y="115"/>
                    <a:pt x="594" y="69"/>
                    <a:pt x="594" y="46"/>
                  </a:cubicBezTo>
                  <a:cubicBezTo>
                    <a:pt x="594" y="23"/>
                    <a:pt x="571" y="23"/>
                    <a:pt x="5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3"/>
            <p:cNvSpPr/>
            <p:nvPr/>
          </p:nvSpPr>
          <p:spPr>
            <a:xfrm>
              <a:off x="7225551" y="2242428"/>
              <a:ext cx="60229" cy="16952"/>
            </a:xfrm>
            <a:custGeom>
              <a:avLst/>
              <a:gdLst/>
              <a:ahLst/>
              <a:cxnLst/>
              <a:rect l="l" t="t" r="r" b="b"/>
              <a:pathLst>
                <a:path w="572" h="161" extrusionOk="0">
                  <a:moveTo>
                    <a:pt x="160" y="1"/>
                  </a:moveTo>
                  <a:cubicBezTo>
                    <a:pt x="115" y="23"/>
                    <a:pt x="69" y="23"/>
                    <a:pt x="23" y="46"/>
                  </a:cubicBezTo>
                  <a:cubicBezTo>
                    <a:pt x="0" y="69"/>
                    <a:pt x="0" y="69"/>
                    <a:pt x="0" y="92"/>
                  </a:cubicBezTo>
                  <a:cubicBezTo>
                    <a:pt x="0" y="92"/>
                    <a:pt x="0" y="160"/>
                    <a:pt x="0" y="160"/>
                  </a:cubicBezTo>
                  <a:cubicBezTo>
                    <a:pt x="115" y="138"/>
                    <a:pt x="206" y="115"/>
                    <a:pt x="297" y="115"/>
                  </a:cubicBezTo>
                  <a:lnTo>
                    <a:pt x="434" y="115"/>
                  </a:lnTo>
                  <a:cubicBezTo>
                    <a:pt x="480" y="138"/>
                    <a:pt x="503" y="138"/>
                    <a:pt x="548" y="138"/>
                  </a:cubicBezTo>
                  <a:lnTo>
                    <a:pt x="571" y="138"/>
                  </a:lnTo>
                  <a:cubicBezTo>
                    <a:pt x="548" y="92"/>
                    <a:pt x="503" y="69"/>
                    <a:pt x="457" y="46"/>
                  </a:cubicBezTo>
                  <a:cubicBezTo>
                    <a:pt x="366" y="1"/>
                    <a:pt x="274" y="1"/>
                    <a:pt x="1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3"/>
            <p:cNvSpPr/>
            <p:nvPr/>
          </p:nvSpPr>
          <p:spPr>
            <a:xfrm>
              <a:off x="7251981" y="2268857"/>
              <a:ext cx="24113" cy="26534"/>
            </a:xfrm>
            <a:custGeom>
              <a:avLst/>
              <a:gdLst/>
              <a:ahLst/>
              <a:cxnLst/>
              <a:rect l="l" t="t" r="r" b="b"/>
              <a:pathLst>
                <a:path w="229" h="252" extrusionOk="0">
                  <a:moveTo>
                    <a:pt x="115" y="1"/>
                  </a:moveTo>
                  <a:cubicBezTo>
                    <a:pt x="69" y="1"/>
                    <a:pt x="23" y="24"/>
                    <a:pt x="1" y="69"/>
                  </a:cubicBezTo>
                  <a:cubicBezTo>
                    <a:pt x="1" y="92"/>
                    <a:pt x="1" y="92"/>
                    <a:pt x="1" y="115"/>
                  </a:cubicBezTo>
                  <a:cubicBezTo>
                    <a:pt x="1" y="160"/>
                    <a:pt x="23" y="229"/>
                    <a:pt x="69" y="252"/>
                  </a:cubicBezTo>
                  <a:lnTo>
                    <a:pt x="160" y="252"/>
                  </a:lnTo>
                  <a:cubicBezTo>
                    <a:pt x="206" y="206"/>
                    <a:pt x="229" y="160"/>
                    <a:pt x="206" y="115"/>
                  </a:cubicBezTo>
                  <a:cubicBezTo>
                    <a:pt x="183" y="69"/>
                    <a:pt x="160" y="1"/>
                    <a:pt x="1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3"/>
            <p:cNvSpPr/>
            <p:nvPr/>
          </p:nvSpPr>
          <p:spPr>
            <a:xfrm>
              <a:off x="7187118" y="2376469"/>
              <a:ext cx="67389" cy="29483"/>
            </a:xfrm>
            <a:custGeom>
              <a:avLst/>
              <a:gdLst/>
              <a:ahLst/>
              <a:cxnLst/>
              <a:rect l="l" t="t" r="r" b="b"/>
              <a:pathLst>
                <a:path w="640" h="280" extrusionOk="0">
                  <a:moveTo>
                    <a:pt x="594" y="0"/>
                  </a:moveTo>
                  <a:cubicBezTo>
                    <a:pt x="577" y="0"/>
                    <a:pt x="559" y="6"/>
                    <a:pt x="548" y="6"/>
                  </a:cubicBezTo>
                  <a:cubicBezTo>
                    <a:pt x="480" y="6"/>
                    <a:pt x="434" y="6"/>
                    <a:pt x="388" y="29"/>
                  </a:cubicBezTo>
                  <a:lnTo>
                    <a:pt x="69" y="51"/>
                  </a:lnTo>
                  <a:cubicBezTo>
                    <a:pt x="46" y="51"/>
                    <a:pt x="46" y="51"/>
                    <a:pt x="23" y="74"/>
                  </a:cubicBezTo>
                  <a:cubicBezTo>
                    <a:pt x="0" y="97"/>
                    <a:pt x="46" y="143"/>
                    <a:pt x="46" y="143"/>
                  </a:cubicBezTo>
                  <a:cubicBezTo>
                    <a:pt x="69" y="166"/>
                    <a:pt x="69" y="166"/>
                    <a:pt x="92" y="188"/>
                  </a:cubicBezTo>
                  <a:cubicBezTo>
                    <a:pt x="160" y="234"/>
                    <a:pt x="274" y="280"/>
                    <a:pt x="365" y="280"/>
                  </a:cubicBezTo>
                  <a:cubicBezTo>
                    <a:pt x="480" y="257"/>
                    <a:pt x="571" y="188"/>
                    <a:pt x="617" y="97"/>
                  </a:cubicBezTo>
                  <a:cubicBezTo>
                    <a:pt x="617" y="74"/>
                    <a:pt x="639" y="51"/>
                    <a:pt x="639" y="29"/>
                  </a:cubicBezTo>
                  <a:cubicBezTo>
                    <a:pt x="628" y="6"/>
                    <a:pt x="611" y="0"/>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3"/>
            <p:cNvSpPr/>
            <p:nvPr/>
          </p:nvSpPr>
          <p:spPr>
            <a:xfrm>
              <a:off x="7211126" y="2283914"/>
              <a:ext cx="40960" cy="78761"/>
            </a:xfrm>
            <a:custGeom>
              <a:avLst/>
              <a:gdLst/>
              <a:ahLst/>
              <a:cxnLst/>
              <a:rect l="l" t="t" r="r" b="b"/>
              <a:pathLst>
                <a:path w="389" h="748" extrusionOk="0">
                  <a:moveTo>
                    <a:pt x="35" y="0"/>
                  </a:moveTo>
                  <a:cubicBezTo>
                    <a:pt x="18" y="0"/>
                    <a:pt x="1" y="6"/>
                    <a:pt x="1" y="17"/>
                  </a:cubicBezTo>
                  <a:cubicBezTo>
                    <a:pt x="69" y="154"/>
                    <a:pt x="137" y="291"/>
                    <a:pt x="229" y="428"/>
                  </a:cubicBezTo>
                  <a:cubicBezTo>
                    <a:pt x="252" y="474"/>
                    <a:pt x="320" y="565"/>
                    <a:pt x="274" y="634"/>
                  </a:cubicBezTo>
                  <a:cubicBezTo>
                    <a:pt x="274" y="657"/>
                    <a:pt x="229" y="657"/>
                    <a:pt x="206" y="679"/>
                  </a:cubicBezTo>
                  <a:lnTo>
                    <a:pt x="115" y="702"/>
                  </a:lnTo>
                  <a:cubicBezTo>
                    <a:pt x="92" y="725"/>
                    <a:pt x="69" y="725"/>
                    <a:pt x="92" y="725"/>
                  </a:cubicBezTo>
                  <a:cubicBezTo>
                    <a:pt x="92" y="748"/>
                    <a:pt x="115" y="748"/>
                    <a:pt x="115" y="748"/>
                  </a:cubicBezTo>
                  <a:cubicBezTo>
                    <a:pt x="160" y="725"/>
                    <a:pt x="206" y="702"/>
                    <a:pt x="252" y="702"/>
                  </a:cubicBezTo>
                  <a:cubicBezTo>
                    <a:pt x="274" y="679"/>
                    <a:pt x="297" y="679"/>
                    <a:pt x="320" y="657"/>
                  </a:cubicBezTo>
                  <a:cubicBezTo>
                    <a:pt x="389" y="588"/>
                    <a:pt x="366" y="520"/>
                    <a:pt x="320" y="474"/>
                  </a:cubicBezTo>
                  <a:cubicBezTo>
                    <a:pt x="229" y="314"/>
                    <a:pt x="137" y="177"/>
                    <a:pt x="69" y="17"/>
                  </a:cubicBezTo>
                  <a:cubicBezTo>
                    <a:pt x="69" y="6"/>
                    <a:pt x="52" y="0"/>
                    <a:pt x="35" y="0"/>
                  </a:cubicBezTo>
                  <a:close/>
                </a:path>
              </a:pathLst>
            </a:custGeom>
            <a:solidFill>
              <a:srgbClr val="E26E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3"/>
            <p:cNvSpPr/>
            <p:nvPr/>
          </p:nvSpPr>
          <p:spPr>
            <a:xfrm>
              <a:off x="6898713" y="2133762"/>
              <a:ext cx="396646" cy="517209"/>
            </a:xfrm>
            <a:custGeom>
              <a:avLst/>
              <a:gdLst/>
              <a:ahLst/>
              <a:cxnLst/>
              <a:rect l="l" t="t" r="r" b="b"/>
              <a:pathLst>
                <a:path w="3767" h="4912" extrusionOk="0">
                  <a:moveTo>
                    <a:pt x="2645" y="1"/>
                  </a:moveTo>
                  <a:cubicBezTo>
                    <a:pt x="2571" y="1"/>
                    <a:pt x="2495" y="9"/>
                    <a:pt x="2420" y="28"/>
                  </a:cubicBezTo>
                  <a:cubicBezTo>
                    <a:pt x="2283" y="51"/>
                    <a:pt x="2146" y="120"/>
                    <a:pt x="2009" y="188"/>
                  </a:cubicBezTo>
                  <a:cubicBezTo>
                    <a:pt x="1918" y="234"/>
                    <a:pt x="1803" y="279"/>
                    <a:pt x="1712" y="348"/>
                  </a:cubicBezTo>
                  <a:cubicBezTo>
                    <a:pt x="1621" y="439"/>
                    <a:pt x="1530" y="530"/>
                    <a:pt x="1438" y="622"/>
                  </a:cubicBezTo>
                  <a:cubicBezTo>
                    <a:pt x="1347" y="736"/>
                    <a:pt x="1324" y="896"/>
                    <a:pt x="1278" y="1010"/>
                  </a:cubicBezTo>
                  <a:cubicBezTo>
                    <a:pt x="1233" y="1215"/>
                    <a:pt x="1233" y="1421"/>
                    <a:pt x="1187" y="1603"/>
                  </a:cubicBezTo>
                  <a:cubicBezTo>
                    <a:pt x="1164" y="1740"/>
                    <a:pt x="1187" y="1877"/>
                    <a:pt x="1141" y="2014"/>
                  </a:cubicBezTo>
                  <a:cubicBezTo>
                    <a:pt x="1096" y="2265"/>
                    <a:pt x="982" y="2402"/>
                    <a:pt x="868" y="2630"/>
                  </a:cubicBezTo>
                  <a:cubicBezTo>
                    <a:pt x="708" y="2859"/>
                    <a:pt x="548" y="3110"/>
                    <a:pt x="411" y="3361"/>
                  </a:cubicBezTo>
                  <a:cubicBezTo>
                    <a:pt x="206" y="3703"/>
                    <a:pt x="0" y="4046"/>
                    <a:pt x="160" y="4434"/>
                  </a:cubicBezTo>
                  <a:cubicBezTo>
                    <a:pt x="206" y="4570"/>
                    <a:pt x="297" y="4685"/>
                    <a:pt x="434" y="4707"/>
                  </a:cubicBezTo>
                  <a:cubicBezTo>
                    <a:pt x="480" y="4730"/>
                    <a:pt x="525" y="4730"/>
                    <a:pt x="571" y="4730"/>
                  </a:cubicBezTo>
                  <a:cubicBezTo>
                    <a:pt x="685" y="4753"/>
                    <a:pt x="799" y="4799"/>
                    <a:pt x="913" y="4844"/>
                  </a:cubicBezTo>
                  <a:cubicBezTo>
                    <a:pt x="1014" y="4885"/>
                    <a:pt x="1132" y="4912"/>
                    <a:pt x="1246" y="4912"/>
                  </a:cubicBezTo>
                  <a:cubicBezTo>
                    <a:pt x="1392" y="4912"/>
                    <a:pt x="1531" y="4868"/>
                    <a:pt x="1621" y="4753"/>
                  </a:cubicBezTo>
                  <a:cubicBezTo>
                    <a:pt x="1735" y="4639"/>
                    <a:pt x="1849" y="4434"/>
                    <a:pt x="1895" y="4274"/>
                  </a:cubicBezTo>
                  <a:cubicBezTo>
                    <a:pt x="1918" y="4251"/>
                    <a:pt x="1918" y="4228"/>
                    <a:pt x="1940" y="4205"/>
                  </a:cubicBezTo>
                  <a:cubicBezTo>
                    <a:pt x="1986" y="4000"/>
                    <a:pt x="1918" y="3817"/>
                    <a:pt x="1963" y="3635"/>
                  </a:cubicBezTo>
                  <a:cubicBezTo>
                    <a:pt x="2009" y="3429"/>
                    <a:pt x="2009" y="3247"/>
                    <a:pt x="2009" y="3041"/>
                  </a:cubicBezTo>
                  <a:cubicBezTo>
                    <a:pt x="1986" y="2630"/>
                    <a:pt x="1940" y="2197"/>
                    <a:pt x="1918" y="1786"/>
                  </a:cubicBezTo>
                  <a:cubicBezTo>
                    <a:pt x="1896" y="1532"/>
                    <a:pt x="1797" y="394"/>
                    <a:pt x="2219" y="394"/>
                  </a:cubicBezTo>
                  <a:cubicBezTo>
                    <a:pt x="2252" y="394"/>
                    <a:pt x="2289" y="401"/>
                    <a:pt x="2328" y="416"/>
                  </a:cubicBezTo>
                  <a:cubicBezTo>
                    <a:pt x="2397" y="439"/>
                    <a:pt x="2443" y="485"/>
                    <a:pt x="2488" y="508"/>
                  </a:cubicBezTo>
                  <a:cubicBezTo>
                    <a:pt x="2602" y="599"/>
                    <a:pt x="2716" y="645"/>
                    <a:pt x="2808" y="736"/>
                  </a:cubicBezTo>
                  <a:cubicBezTo>
                    <a:pt x="3036" y="918"/>
                    <a:pt x="3310" y="918"/>
                    <a:pt x="3584" y="941"/>
                  </a:cubicBezTo>
                  <a:lnTo>
                    <a:pt x="3698" y="941"/>
                  </a:lnTo>
                  <a:cubicBezTo>
                    <a:pt x="3766" y="896"/>
                    <a:pt x="3721" y="827"/>
                    <a:pt x="3698" y="759"/>
                  </a:cubicBezTo>
                  <a:cubicBezTo>
                    <a:pt x="3629" y="485"/>
                    <a:pt x="3470" y="279"/>
                    <a:pt x="3196" y="142"/>
                  </a:cubicBezTo>
                  <a:cubicBezTo>
                    <a:pt x="3030" y="60"/>
                    <a:pt x="2841" y="1"/>
                    <a:pt x="26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3"/>
            <p:cNvSpPr/>
            <p:nvPr/>
          </p:nvSpPr>
          <p:spPr>
            <a:xfrm>
              <a:off x="7131838" y="2153558"/>
              <a:ext cx="149098" cy="60123"/>
            </a:xfrm>
            <a:custGeom>
              <a:avLst/>
              <a:gdLst/>
              <a:ahLst/>
              <a:cxnLst/>
              <a:rect l="l" t="t" r="r" b="b"/>
              <a:pathLst>
                <a:path w="1416" h="571" extrusionOk="0">
                  <a:moveTo>
                    <a:pt x="69" y="0"/>
                  </a:moveTo>
                  <a:cubicBezTo>
                    <a:pt x="46" y="0"/>
                    <a:pt x="0" y="0"/>
                    <a:pt x="0" y="23"/>
                  </a:cubicBezTo>
                  <a:cubicBezTo>
                    <a:pt x="0" y="46"/>
                    <a:pt x="23" y="46"/>
                    <a:pt x="46" y="46"/>
                  </a:cubicBezTo>
                  <a:cubicBezTo>
                    <a:pt x="160" y="69"/>
                    <a:pt x="251" y="137"/>
                    <a:pt x="343" y="205"/>
                  </a:cubicBezTo>
                  <a:cubicBezTo>
                    <a:pt x="457" y="274"/>
                    <a:pt x="548" y="342"/>
                    <a:pt x="662" y="411"/>
                  </a:cubicBezTo>
                  <a:cubicBezTo>
                    <a:pt x="868" y="502"/>
                    <a:pt x="1119" y="571"/>
                    <a:pt x="1370" y="571"/>
                  </a:cubicBezTo>
                  <a:cubicBezTo>
                    <a:pt x="1370" y="571"/>
                    <a:pt x="1415" y="548"/>
                    <a:pt x="1415" y="548"/>
                  </a:cubicBezTo>
                  <a:cubicBezTo>
                    <a:pt x="1415" y="525"/>
                    <a:pt x="1370" y="525"/>
                    <a:pt x="1370" y="525"/>
                  </a:cubicBezTo>
                  <a:cubicBezTo>
                    <a:pt x="1119" y="525"/>
                    <a:pt x="868" y="457"/>
                    <a:pt x="662" y="342"/>
                  </a:cubicBezTo>
                  <a:cubicBezTo>
                    <a:pt x="571" y="274"/>
                    <a:pt x="457" y="205"/>
                    <a:pt x="365" y="137"/>
                  </a:cubicBezTo>
                  <a:cubicBezTo>
                    <a:pt x="274" y="69"/>
                    <a:pt x="183" y="23"/>
                    <a:pt x="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3"/>
            <p:cNvSpPr/>
            <p:nvPr/>
          </p:nvSpPr>
          <p:spPr>
            <a:xfrm>
              <a:off x="7206282" y="2175144"/>
              <a:ext cx="60229" cy="15584"/>
            </a:xfrm>
            <a:custGeom>
              <a:avLst/>
              <a:gdLst/>
              <a:ahLst/>
              <a:cxnLst/>
              <a:rect l="l" t="t" r="r" b="b"/>
              <a:pathLst>
                <a:path w="572" h="148" extrusionOk="0">
                  <a:moveTo>
                    <a:pt x="24" y="0"/>
                  </a:moveTo>
                  <a:cubicBezTo>
                    <a:pt x="24" y="0"/>
                    <a:pt x="1" y="23"/>
                    <a:pt x="24" y="46"/>
                  </a:cubicBezTo>
                  <a:cubicBezTo>
                    <a:pt x="115" y="107"/>
                    <a:pt x="237" y="148"/>
                    <a:pt x="362" y="148"/>
                  </a:cubicBezTo>
                  <a:cubicBezTo>
                    <a:pt x="424" y="148"/>
                    <a:pt x="488" y="137"/>
                    <a:pt x="549" y="115"/>
                  </a:cubicBezTo>
                  <a:cubicBezTo>
                    <a:pt x="549" y="115"/>
                    <a:pt x="572" y="115"/>
                    <a:pt x="572" y="92"/>
                  </a:cubicBezTo>
                  <a:cubicBezTo>
                    <a:pt x="560" y="80"/>
                    <a:pt x="549" y="75"/>
                    <a:pt x="537" y="75"/>
                  </a:cubicBezTo>
                  <a:cubicBezTo>
                    <a:pt x="526" y="75"/>
                    <a:pt x="514" y="80"/>
                    <a:pt x="503" y="92"/>
                  </a:cubicBezTo>
                  <a:cubicBezTo>
                    <a:pt x="469" y="98"/>
                    <a:pt x="433" y="100"/>
                    <a:pt x="397" y="100"/>
                  </a:cubicBezTo>
                  <a:cubicBezTo>
                    <a:pt x="289" y="100"/>
                    <a:pt x="178" y="75"/>
                    <a:pt x="92" y="23"/>
                  </a:cubicBezTo>
                  <a:cubicBezTo>
                    <a:pt x="69" y="0"/>
                    <a:pt x="47" y="0"/>
                    <a:pt x="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3"/>
            <p:cNvSpPr/>
            <p:nvPr/>
          </p:nvSpPr>
          <p:spPr>
            <a:xfrm>
              <a:off x="7010642" y="2199783"/>
              <a:ext cx="79182" cy="293668"/>
            </a:xfrm>
            <a:custGeom>
              <a:avLst/>
              <a:gdLst/>
              <a:ahLst/>
              <a:cxnLst/>
              <a:rect l="l" t="t" r="r" b="b"/>
              <a:pathLst>
                <a:path w="752" h="2789" extrusionOk="0">
                  <a:moveTo>
                    <a:pt x="715" y="0"/>
                  </a:moveTo>
                  <a:cubicBezTo>
                    <a:pt x="695" y="0"/>
                    <a:pt x="672" y="6"/>
                    <a:pt x="672" y="18"/>
                  </a:cubicBezTo>
                  <a:cubicBezTo>
                    <a:pt x="307" y="725"/>
                    <a:pt x="581" y="1547"/>
                    <a:pt x="330" y="2277"/>
                  </a:cubicBezTo>
                  <a:cubicBezTo>
                    <a:pt x="261" y="2460"/>
                    <a:pt x="170" y="2620"/>
                    <a:pt x="33" y="2757"/>
                  </a:cubicBezTo>
                  <a:cubicBezTo>
                    <a:pt x="1" y="2773"/>
                    <a:pt x="37" y="2789"/>
                    <a:pt x="69" y="2789"/>
                  </a:cubicBezTo>
                  <a:cubicBezTo>
                    <a:pt x="82" y="2789"/>
                    <a:pt x="95" y="2786"/>
                    <a:pt x="101" y="2779"/>
                  </a:cubicBezTo>
                  <a:cubicBezTo>
                    <a:pt x="672" y="2232"/>
                    <a:pt x="467" y="1364"/>
                    <a:pt x="558" y="634"/>
                  </a:cubicBezTo>
                  <a:cubicBezTo>
                    <a:pt x="581" y="428"/>
                    <a:pt x="649" y="223"/>
                    <a:pt x="740" y="18"/>
                  </a:cubicBezTo>
                  <a:cubicBezTo>
                    <a:pt x="752" y="6"/>
                    <a:pt x="735" y="0"/>
                    <a:pt x="7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3"/>
            <p:cNvSpPr/>
            <p:nvPr/>
          </p:nvSpPr>
          <p:spPr>
            <a:xfrm>
              <a:off x="6990004" y="2437962"/>
              <a:ext cx="42329" cy="52121"/>
            </a:xfrm>
            <a:custGeom>
              <a:avLst/>
              <a:gdLst/>
              <a:ahLst/>
              <a:cxnLst/>
              <a:rect l="l" t="t" r="r" b="b"/>
              <a:pathLst>
                <a:path w="402" h="495" extrusionOk="0">
                  <a:moveTo>
                    <a:pt x="353" y="0"/>
                  </a:moveTo>
                  <a:cubicBezTo>
                    <a:pt x="336" y="0"/>
                    <a:pt x="320" y="6"/>
                    <a:pt x="320" y="15"/>
                  </a:cubicBezTo>
                  <a:cubicBezTo>
                    <a:pt x="274" y="198"/>
                    <a:pt x="160" y="358"/>
                    <a:pt x="23" y="472"/>
                  </a:cubicBezTo>
                  <a:cubicBezTo>
                    <a:pt x="1" y="472"/>
                    <a:pt x="23" y="495"/>
                    <a:pt x="23" y="495"/>
                  </a:cubicBezTo>
                  <a:lnTo>
                    <a:pt x="69" y="495"/>
                  </a:lnTo>
                  <a:cubicBezTo>
                    <a:pt x="229" y="380"/>
                    <a:pt x="343" y="221"/>
                    <a:pt x="389" y="38"/>
                  </a:cubicBezTo>
                  <a:cubicBezTo>
                    <a:pt x="402" y="11"/>
                    <a:pt x="376" y="0"/>
                    <a:pt x="3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3"/>
            <p:cNvSpPr/>
            <p:nvPr/>
          </p:nvSpPr>
          <p:spPr>
            <a:xfrm>
              <a:off x="6920299" y="2518829"/>
              <a:ext cx="31378" cy="76444"/>
            </a:xfrm>
            <a:custGeom>
              <a:avLst/>
              <a:gdLst/>
              <a:ahLst/>
              <a:cxnLst/>
              <a:rect l="l" t="t" r="r" b="b"/>
              <a:pathLst>
                <a:path w="298" h="726" extrusionOk="0">
                  <a:moveTo>
                    <a:pt x="206" y="0"/>
                  </a:moveTo>
                  <a:cubicBezTo>
                    <a:pt x="46" y="206"/>
                    <a:pt x="1" y="480"/>
                    <a:pt x="92" y="708"/>
                  </a:cubicBezTo>
                  <a:cubicBezTo>
                    <a:pt x="103" y="719"/>
                    <a:pt x="126" y="725"/>
                    <a:pt x="146" y="725"/>
                  </a:cubicBezTo>
                  <a:cubicBezTo>
                    <a:pt x="166" y="725"/>
                    <a:pt x="183" y="719"/>
                    <a:pt x="183" y="708"/>
                  </a:cubicBezTo>
                  <a:cubicBezTo>
                    <a:pt x="92" y="480"/>
                    <a:pt x="138" y="206"/>
                    <a:pt x="297" y="23"/>
                  </a:cubicBezTo>
                  <a:cubicBezTo>
                    <a:pt x="297" y="0"/>
                    <a:pt x="275" y="0"/>
                    <a:pt x="2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3"/>
            <p:cNvSpPr/>
            <p:nvPr/>
          </p:nvSpPr>
          <p:spPr>
            <a:xfrm>
              <a:off x="6951571" y="2566844"/>
              <a:ext cx="9687" cy="26640"/>
            </a:xfrm>
            <a:custGeom>
              <a:avLst/>
              <a:gdLst/>
              <a:ahLst/>
              <a:cxnLst/>
              <a:rect l="l" t="t" r="r" b="b"/>
              <a:pathLst>
                <a:path w="92" h="253" extrusionOk="0">
                  <a:moveTo>
                    <a:pt x="46" y="1"/>
                  </a:moveTo>
                  <a:cubicBezTo>
                    <a:pt x="23" y="1"/>
                    <a:pt x="0" y="1"/>
                    <a:pt x="0" y="24"/>
                  </a:cubicBezTo>
                  <a:lnTo>
                    <a:pt x="0" y="229"/>
                  </a:lnTo>
                  <a:cubicBezTo>
                    <a:pt x="0" y="229"/>
                    <a:pt x="23" y="252"/>
                    <a:pt x="23" y="252"/>
                  </a:cubicBezTo>
                  <a:cubicBezTo>
                    <a:pt x="46" y="252"/>
                    <a:pt x="69" y="229"/>
                    <a:pt x="69" y="229"/>
                  </a:cubicBezTo>
                  <a:lnTo>
                    <a:pt x="92" y="24"/>
                  </a:lnTo>
                  <a:cubicBezTo>
                    <a:pt x="92" y="1"/>
                    <a:pt x="46" y="1"/>
                    <a:pt x="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3"/>
            <p:cNvSpPr/>
            <p:nvPr/>
          </p:nvSpPr>
          <p:spPr>
            <a:xfrm>
              <a:off x="7016434" y="2182935"/>
              <a:ext cx="38538" cy="73391"/>
            </a:xfrm>
            <a:custGeom>
              <a:avLst/>
              <a:gdLst/>
              <a:ahLst/>
              <a:cxnLst/>
              <a:rect l="l" t="t" r="r" b="b"/>
              <a:pathLst>
                <a:path w="366" h="697" extrusionOk="0">
                  <a:moveTo>
                    <a:pt x="329" y="1"/>
                  </a:moveTo>
                  <a:cubicBezTo>
                    <a:pt x="309" y="1"/>
                    <a:pt x="286" y="6"/>
                    <a:pt x="275" y="18"/>
                  </a:cubicBezTo>
                  <a:cubicBezTo>
                    <a:pt x="138" y="200"/>
                    <a:pt x="1" y="429"/>
                    <a:pt x="1" y="680"/>
                  </a:cubicBezTo>
                  <a:cubicBezTo>
                    <a:pt x="1" y="691"/>
                    <a:pt x="23" y="697"/>
                    <a:pt x="46" y="697"/>
                  </a:cubicBezTo>
                  <a:cubicBezTo>
                    <a:pt x="69" y="697"/>
                    <a:pt x="92" y="691"/>
                    <a:pt x="92" y="680"/>
                  </a:cubicBezTo>
                  <a:cubicBezTo>
                    <a:pt x="69" y="429"/>
                    <a:pt x="229" y="223"/>
                    <a:pt x="366" y="18"/>
                  </a:cubicBezTo>
                  <a:cubicBezTo>
                    <a:pt x="366" y="6"/>
                    <a:pt x="349" y="1"/>
                    <a:pt x="3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3"/>
            <p:cNvSpPr/>
            <p:nvPr/>
          </p:nvSpPr>
          <p:spPr>
            <a:xfrm>
              <a:off x="7310420" y="2445754"/>
              <a:ext cx="23375" cy="58123"/>
            </a:xfrm>
            <a:custGeom>
              <a:avLst/>
              <a:gdLst/>
              <a:ahLst/>
              <a:cxnLst/>
              <a:rect l="l" t="t" r="r" b="b"/>
              <a:pathLst>
                <a:path w="222" h="552" extrusionOk="0">
                  <a:moveTo>
                    <a:pt x="56" y="0"/>
                  </a:moveTo>
                  <a:cubicBezTo>
                    <a:pt x="30" y="0"/>
                    <a:pt x="0" y="16"/>
                    <a:pt x="16" y="33"/>
                  </a:cubicBezTo>
                  <a:cubicBezTo>
                    <a:pt x="107" y="170"/>
                    <a:pt x="130" y="352"/>
                    <a:pt x="85" y="535"/>
                  </a:cubicBezTo>
                  <a:cubicBezTo>
                    <a:pt x="85" y="546"/>
                    <a:pt x="102" y="552"/>
                    <a:pt x="119" y="552"/>
                  </a:cubicBezTo>
                  <a:cubicBezTo>
                    <a:pt x="136" y="552"/>
                    <a:pt x="153" y="546"/>
                    <a:pt x="153" y="535"/>
                  </a:cubicBezTo>
                  <a:cubicBezTo>
                    <a:pt x="222" y="375"/>
                    <a:pt x="176" y="170"/>
                    <a:pt x="85" y="10"/>
                  </a:cubicBezTo>
                  <a:cubicBezTo>
                    <a:pt x="78" y="3"/>
                    <a:pt x="67" y="0"/>
                    <a:pt x="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3"/>
            <p:cNvSpPr/>
            <p:nvPr/>
          </p:nvSpPr>
          <p:spPr>
            <a:xfrm>
              <a:off x="6713603" y="4782481"/>
              <a:ext cx="274083" cy="58123"/>
            </a:xfrm>
            <a:custGeom>
              <a:avLst/>
              <a:gdLst/>
              <a:ahLst/>
              <a:cxnLst/>
              <a:rect l="l" t="t" r="r" b="b"/>
              <a:pathLst>
                <a:path w="2603" h="552" extrusionOk="0">
                  <a:moveTo>
                    <a:pt x="1223" y="0"/>
                  </a:moveTo>
                  <a:cubicBezTo>
                    <a:pt x="998" y="0"/>
                    <a:pt x="776" y="84"/>
                    <a:pt x="571" y="186"/>
                  </a:cubicBezTo>
                  <a:cubicBezTo>
                    <a:pt x="389" y="255"/>
                    <a:pt x="160" y="369"/>
                    <a:pt x="24" y="506"/>
                  </a:cubicBezTo>
                  <a:cubicBezTo>
                    <a:pt x="1" y="506"/>
                    <a:pt x="1" y="529"/>
                    <a:pt x="24" y="529"/>
                  </a:cubicBezTo>
                  <a:cubicBezTo>
                    <a:pt x="24" y="552"/>
                    <a:pt x="46" y="552"/>
                    <a:pt x="69" y="552"/>
                  </a:cubicBezTo>
                  <a:lnTo>
                    <a:pt x="2557" y="552"/>
                  </a:lnTo>
                  <a:cubicBezTo>
                    <a:pt x="2580" y="552"/>
                    <a:pt x="2603" y="552"/>
                    <a:pt x="2603" y="529"/>
                  </a:cubicBezTo>
                  <a:cubicBezTo>
                    <a:pt x="2603" y="529"/>
                    <a:pt x="2603" y="529"/>
                    <a:pt x="2603" y="506"/>
                  </a:cubicBezTo>
                  <a:cubicBezTo>
                    <a:pt x="2420" y="346"/>
                    <a:pt x="2238" y="232"/>
                    <a:pt x="2009" y="164"/>
                  </a:cubicBezTo>
                  <a:cubicBezTo>
                    <a:pt x="1781" y="72"/>
                    <a:pt x="1553" y="27"/>
                    <a:pt x="1302" y="4"/>
                  </a:cubicBezTo>
                  <a:cubicBezTo>
                    <a:pt x="1276" y="1"/>
                    <a:pt x="1249" y="0"/>
                    <a:pt x="12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3"/>
            <p:cNvSpPr/>
            <p:nvPr/>
          </p:nvSpPr>
          <p:spPr>
            <a:xfrm>
              <a:off x="7214179" y="4766055"/>
              <a:ext cx="198902" cy="72338"/>
            </a:xfrm>
            <a:custGeom>
              <a:avLst/>
              <a:gdLst/>
              <a:ahLst/>
              <a:cxnLst/>
              <a:rect l="l" t="t" r="r" b="b"/>
              <a:pathLst>
                <a:path w="1889" h="687" extrusionOk="0">
                  <a:moveTo>
                    <a:pt x="976" y="0"/>
                  </a:moveTo>
                  <a:cubicBezTo>
                    <a:pt x="885" y="0"/>
                    <a:pt x="793" y="0"/>
                    <a:pt x="702" y="23"/>
                  </a:cubicBezTo>
                  <a:cubicBezTo>
                    <a:pt x="497" y="68"/>
                    <a:pt x="314" y="228"/>
                    <a:pt x="177" y="388"/>
                  </a:cubicBezTo>
                  <a:cubicBezTo>
                    <a:pt x="108" y="457"/>
                    <a:pt x="40" y="502"/>
                    <a:pt x="17" y="593"/>
                  </a:cubicBezTo>
                  <a:cubicBezTo>
                    <a:pt x="1" y="675"/>
                    <a:pt x="20" y="687"/>
                    <a:pt x="65" y="687"/>
                  </a:cubicBezTo>
                  <a:cubicBezTo>
                    <a:pt x="83" y="687"/>
                    <a:pt x="105" y="685"/>
                    <a:pt x="131" y="685"/>
                  </a:cubicBezTo>
                  <a:lnTo>
                    <a:pt x="1843" y="685"/>
                  </a:lnTo>
                  <a:cubicBezTo>
                    <a:pt x="1889" y="685"/>
                    <a:pt x="1889" y="685"/>
                    <a:pt x="1889" y="662"/>
                  </a:cubicBezTo>
                  <a:cubicBezTo>
                    <a:pt x="1889" y="616"/>
                    <a:pt x="1843" y="525"/>
                    <a:pt x="1820" y="502"/>
                  </a:cubicBezTo>
                  <a:cubicBezTo>
                    <a:pt x="1706" y="320"/>
                    <a:pt x="1546" y="183"/>
                    <a:pt x="1364" y="91"/>
                  </a:cubicBezTo>
                  <a:cubicBezTo>
                    <a:pt x="1295" y="68"/>
                    <a:pt x="1250" y="46"/>
                    <a:pt x="1181" y="23"/>
                  </a:cubicBezTo>
                  <a:cubicBezTo>
                    <a:pt x="1113" y="0"/>
                    <a:pt x="1044" y="0"/>
                    <a:pt x="9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3"/>
            <p:cNvSpPr/>
            <p:nvPr/>
          </p:nvSpPr>
          <p:spPr>
            <a:xfrm>
              <a:off x="6742454" y="3086058"/>
              <a:ext cx="485621" cy="1755268"/>
            </a:xfrm>
            <a:custGeom>
              <a:avLst/>
              <a:gdLst/>
              <a:ahLst/>
              <a:cxnLst/>
              <a:rect l="l" t="t" r="r" b="b"/>
              <a:pathLst>
                <a:path w="4612" h="16670" extrusionOk="0">
                  <a:moveTo>
                    <a:pt x="2237" y="0"/>
                  </a:moveTo>
                  <a:cubicBezTo>
                    <a:pt x="2169" y="23"/>
                    <a:pt x="2123" y="46"/>
                    <a:pt x="2101" y="92"/>
                  </a:cubicBezTo>
                  <a:cubicBezTo>
                    <a:pt x="1827" y="1096"/>
                    <a:pt x="1576" y="2123"/>
                    <a:pt x="1347" y="3150"/>
                  </a:cubicBezTo>
                  <a:cubicBezTo>
                    <a:pt x="1119" y="4177"/>
                    <a:pt x="959" y="5204"/>
                    <a:pt x="822" y="6254"/>
                  </a:cubicBezTo>
                  <a:cubicBezTo>
                    <a:pt x="571" y="8354"/>
                    <a:pt x="366" y="10477"/>
                    <a:pt x="229" y="12577"/>
                  </a:cubicBezTo>
                  <a:cubicBezTo>
                    <a:pt x="183" y="13193"/>
                    <a:pt x="138" y="13832"/>
                    <a:pt x="92" y="14449"/>
                  </a:cubicBezTo>
                  <a:cubicBezTo>
                    <a:pt x="92" y="14768"/>
                    <a:pt x="69" y="15088"/>
                    <a:pt x="46" y="15407"/>
                  </a:cubicBezTo>
                  <a:cubicBezTo>
                    <a:pt x="46" y="15704"/>
                    <a:pt x="1" y="16001"/>
                    <a:pt x="46" y="16297"/>
                  </a:cubicBezTo>
                  <a:cubicBezTo>
                    <a:pt x="46" y="16320"/>
                    <a:pt x="46" y="16320"/>
                    <a:pt x="46" y="16343"/>
                  </a:cubicBezTo>
                  <a:cubicBezTo>
                    <a:pt x="54" y="16351"/>
                    <a:pt x="61" y="16353"/>
                    <a:pt x="69" y="16353"/>
                  </a:cubicBezTo>
                  <a:cubicBezTo>
                    <a:pt x="84" y="16353"/>
                    <a:pt x="99" y="16343"/>
                    <a:pt x="115" y="16343"/>
                  </a:cubicBezTo>
                  <a:cubicBezTo>
                    <a:pt x="320" y="16261"/>
                    <a:pt x="534" y="16220"/>
                    <a:pt x="746" y="16220"/>
                  </a:cubicBezTo>
                  <a:cubicBezTo>
                    <a:pt x="887" y="16220"/>
                    <a:pt x="1028" y="16238"/>
                    <a:pt x="1165" y="16275"/>
                  </a:cubicBezTo>
                  <a:cubicBezTo>
                    <a:pt x="1507" y="16366"/>
                    <a:pt x="1804" y="16548"/>
                    <a:pt x="2146" y="16617"/>
                  </a:cubicBezTo>
                  <a:cubicBezTo>
                    <a:pt x="2296" y="16642"/>
                    <a:pt x="2458" y="16670"/>
                    <a:pt x="2605" y="16670"/>
                  </a:cubicBezTo>
                  <a:cubicBezTo>
                    <a:pt x="2860" y="16670"/>
                    <a:pt x="3068" y="16585"/>
                    <a:pt x="3082" y="16252"/>
                  </a:cubicBezTo>
                  <a:cubicBezTo>
                    <a:pt x="3196" y="12714"/>
                    <a:pt x="3036" y="9039"/>
                    <a:pt x="3835" y="5570"/>
                  </a:cubicBezTo>
                  <a:cubicBezTo>
                    <a:pt x="4041" y="4725"/>
                    <a:pt x="4360" y="3835"/>
                    <a:pt x="4474" y="2968"/>
                  </a:cubicBezTo>
                  <a:cubicBezTo>
                    <a:pt x="4566" y="2123"/>
                    <a:pt x="4611" y="1233"/>
                    <a:pt x="4588" y="388"/>
                  </a:cubicBezTo>
                  <a:cubicBezTo>
                    <a:pt x="4588" y="320"/>
                    <a:pt x="4588" y="274"/>
                    <a:pt x="4566" y="206"/>
                  </a:cubicBezTo>
                  <a:cubicBezTo>
                    <a:pt x="4566" y="160"/>
                    <a:pt x="4566" y="114"/>
                    <a:pt x="4543" y="69"/>
                  </a:cubicBezTo>
                  <a:cubicBezTo>
                    <a:pt x="4520" y="46"/>
                    <a:pt x="4474" y="23"/>
                    <a:pt x="44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3"/>
            <p:cNvSpPr/>
            <p:nvPr/>
          </p:nvSpPr>
          <p:spPr>
            <a:xfrm>
              <a:off x="7098143" y="3086058"/>
              <a:ext cx="377483" cy="1750740"/>
            </a:xfrm>
            <a:custGeom>
              <a:avLst/>
              <a:gdLst/>
              <a:ahLst/>
              <a:cxnLst/>
              <a:rect l="l" t="t" r="r" b="b"/>
              <a:pathLst>
                <a:path w="3585" h="16627" extrusionOk="0">
                  <a:moveTo>
                    <a:pt x="297" y="0"/>
                  </a:moveTo>
                  <a:cubicBezTo>
                    <a:pt x="161" y="137"/>
                    <a:pt x="69" y="320"/>
                    <a:pt x="24" y="525"/>
                  </a:cubicBezTo>
                  <a:cubicBezTo>
                    <a:pt x="1" y="753"/>
                    <a:pt x="24" y="982"/>
                    <a:pt x="69" y="1187"/>
                  </a:cubicBezTo>
                  <a:cubicBezTo>
                    <a:pt x="183" y="1849"/>
                    <a:pt x="297" y="2488"/>
                    <a:pt x="457" y="3127"/>
                  </a:cubicBezTo>
                  <a:cubicBezTo>
                    <a:pt x="549" y="3561"/>
                    <a:pt x="640" y="3949"/>
                    <a:pt x="640" y="4383"/>
                  </a:cubicBezTo>
                  <a:cubicBezTo>
                    <a:pt x="685" y="5455"/>
                    <a:pt x="640" y="6528"/>
                    <a:pt x="617" y="7578"/>
                  </a:cubicBezTo>
                  <a:cubicBezTo>
                    <a:pt x="594" y="7784"/>
                    <a:pt x="640" y="7966"/>
                    <a:pt x="617" y="8172"/>
                  </a:cubicBezTo>
                  <a:cubicBezTo>
                    <a:pt x="617" y="8423"/>
                    <a:pt x="594" y="8697"/>
                    <a:pt x="571" y="8971"/>
                  </a:cubicBezTo>
                  <a:cubicBezTo>
                    <a:pt x="549" y="9518"/>
                    <a:pt x="526" y="10066"/>
                    <a:pt x="526" y="10591"/>
                  </a:cubicBezTo>
                  <a:cubicBezTo>
                    <a:pt x="526" y="11230"/>
                    <a:pt x="549" y="11846"/>
                    <a:pt x="571" y="12463"/>
                  </a:cubicBezTo>
                  <a:lnTo>
                    <a:pt x="663" y="16366"/>
                  </a:lnTo>
                  <a:cubicBezTo>
                    <a:pt x="685" y="16412"/>
                    <a:pt x="685" y="16457"/>
                    <a:pt x="708" y="16480"/>
                  </a:cubicBezTo>
                  <a:cubicBezTo>
                    <a:pt x="731" y="16503"/>
                    <a:pt x="777" y="16526"/>
                    <a:pt x="822" y="16526"/>
                  </a:cubicBezTo>
                  <a:cubicBezTo>
                    <a:pt x="959" y="16526"/>
                    <a:pt x="1165" y="16480"/>
                    <a:pt x="1302" y="16412"/>
                  </a:cubicBezTo>
                  <a:cubicBezTo>
                    <a:pt x="1507" y="16320"/>
                    <a:pt x="1621" y="16138"/>
                    <a:pt x="1827" y="16092"/>
                  </a:cubicBezTo>
                  <a:cubicBezTo>
                    <a:pt x="1879" y="16075"/>
                    <a:pt x="1931" y="16067"/>
                    <a:pt x="1984" y="16067"/>
                  </a:cubicBezTo>
                  <a:cubicBezTo>
                    <a:pt x="2068" y="16067"/>
                    <a:pt x="2153" y="16087"/>
                    <a:pt x="2238" y="16115"/>
                  </a:cubicBezTo>
                  <a:cubicBezTo>
                    <a:pt x="2512" y="16229"/>
                    <a:pt x="2694" y="16571"/>
                    <a:pt x="3014" y="16617"/>
                  </a:cubicBezTo>
                  <a:cubicBezTo>
                    <a:pt x="3034" y="16624"/>
                    <a:pt x="3056" y="16626"/>
                    <a:pt x="3079" y="16626"/>
                  </a:cubicBezTo>
                  <a:cubicBezTo>
                    <a:pt x="3134" y="16626"/>
                    <a:pt x="3194" y="16610"/>
                    <a:pt x="3242" y="16594"/>
                  </a:cubicBezTo>
                  <a:cubicBezTo>
                    <a:pt x="3584" y="16457"/>
                    <a:pt x="3402" y="16160"/>
                    <a:pt x="3379" y="15909"/>
                  </a:cubicBezTo>
                  <a:cubicBezTo>
                    <a:pt x="3333" y="15247"/>
                    <a:pt x="3288" y="14586"/>
                    <a:pt x="3265" y="13924"/>
                  </a:cubicBezTo>
                  <a:cubicBezTo>
                    <a:pt x="3242" y="12623"/>
                    <a:pt x="3242" y="11322"/>
                    <a:pt x="3310" y="10043"/>
                  </a:cubicBezTo>
                  <a:cubicBezTo>
                    <a:pt x="3356" y="9313"/>
                    <a:pt x="3333" y="8582"/>
                    <a:pt x="3356" y="7852"/>
                  </a:cubicBezTo>
                  <a:cubicBezTo>
                    <a:pt x="3379" y="6597"/>
                    <a:pt x="3516" y="5296"/>
                    <a:pt x="3379" y="4040"/>
                  </a:cubicBezTo>
                  <a:cubicBezTo>
                    <a:pt x="3333" y="3470"/>
                    <a:pt x="3333" y="2922"/>
                    <a:pt x="3265" y="2351"/>
                  </a:cubicBezTo>
                  <a:cubicBezTo>
                    <a:pt x="3219" y="1826"/>
                    <a:pt x="3082" y="1278"/>
                    <a:pt x="2945" y="753"/>
                  </a:cubicBezTo>
                  <a:cubicBezTo>
                    <a:pt x="2922" y="639"/>
                    <a:pt x="2877" y="502"/>
                    <a:pt x="2831" y="365"/>
                  </a:cubicBezTo>
                  <a:cubicBezTo>
                    <a:pt x="2808" y="274"/>
                    <a:pt x="2763" y="114"/>
                    <a:pt x="2694" y="23"/>
                  </a:cubicBezTo>
                  <a:cubicBezTo>
                    <a:pt x="2671" y="23"/>
                    <a:pt x="2671" y="23"/>
                    <a:pt x="26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3"/>
            <p:cNvSpPr/>
            <p:nvPr/>
          </p:nvSpPr>
          <p:spPr>
            <a:xfrm>
              <a:off x="7295257" y="3125123"/>
              <a:ext cx="28956" cy="131092"/>
            </a:xfrm>
            <a:custGeom>
              <a:avLst/>
              <a:gdLst/>
              <a:ahLst/>
              <a:cxnLst/>
              <a:rect l="l" t="t" r="r" b="b"/>
              <a:pathLst>
                <a:path w="275" h="1245" extrusionOk="0">
                  <a:moveTo>
                    <a:pt x="46" y="0"/>
                  </a:moveTo>
                  <a:cubicBezTo>
                    <a:pt x="23" y="0"/>
                    <a:pt x="0" y="6"/>
                    <a:pt x="0" y="17"/>
                  </a:cubicBezTo>
                  <a:cubicBezTo>
                    <a:pt x="69" y="428"/>
                    <a:pt x="115" y="816"/>
                    <a:pt x="183" y="1227"/>
                  </a:cubicBezTo>
                  <a:cubicBezTo>
                    <a:pt x="183" y="1238"/>
                    <a:pt x="206" y="1244"/>
                    <a:pt x="229" y="1244"/>
                  </a:cubicBezTo>
                  <a:cubicBezTo>
                    <a:pt x="251" y="1244"/>
                    <a:pt x="274" y="1238"/>
                    <a:pt x="274" y="1227"/>
                  </a:cubicBezTo>
                  <a:cubicBezTo>
                    <a:pt x="206" y="816"/>
                    <a:pt x="160" y="428"/>
                    <a:pt x="92" y="17"/>
                  </a:cubicBezTo>
                  <a:cubicBezTo>
                    <a:pt x="92" y="6"/>
                    <a:pt x="69" y="0"/>
                    <a:pt x="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3"/>
            <p:cNvSpPr/>
            <p:nvPr/>
          </p:nvSpPr>
          <p:spPr>
            <a:xfrm>
              <a:off x="7321687" y="3298756"/>
              <a:ext cx="24113" cy="197744"/>
            </a:xfrm>
            <a:custGeom>
              <a:avLst/>
              <a:gdLst/>
              <a:ahLst/>
              <a:cxnLst/>
              <a:rect l="l" t="t" r="r" b="b"/>
              <a:pathLst>
                <a:path w="229" h="1878" extrusionOk="0">
                  <a:moveTo>
                    <a:pt x="46" y="0"/>
                  </a:moveTo>
                  <a:cubicBezTo>
                    <a:pt x="23" y="0"/>
                    <a:pt x="0" y="12"/>
                    <a:pt x="0" y="34"/>
                  </a:cubicBezTo>
                  <a:cubicBezTo>
                    <a:pt x="46" y="628"/>
                    <a:pt x="92" y="1244"/>
                    <a:pt x="115" y="1861"/>
                  </a:cubicBezTo>
                  <a:cubicBezTo>
                    <a:pt x="126" y="1872"/>
                    <a:pt x="155" y="1878"/>
                    <a:pt x="180" y="1878"/>
                  </a:cubicBezTo>
                  <a:cubicBezTo>
                    <a:pt x="206" y="1878"/>
                    <a:pt x="229" y="1872"/>
                    <a:pt x="229" y="1861"/>
                  </a:cubicBezTo>
                  <a:cubicBezTo>
                    <a:pt x="183" y="1244"/>
                    <a:pt x="137" y="628"/>
                    <a:pt x="92" y="34"/>
                  </a:cubicBezTo>
                  <a:cubicBezTo>
                    <a:pt x="92" y="12"/>
                    <a:pt x="69" y="0"/>
                    <a:pt x="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3"/>
            <p:cNvSpPr/>
            <p:nvPr/>
          </p:nvSpPr>
          <p:spPr>
            <a:xfrm>
              <a:off x="6993585" y="3125650"/>
              <a:ext cx="15794" cy="115509"/>
            </a:xfrm>
            <a:custGeom>
              <a:avLst/>
              <a:gdLst/>
              <a:ahLst/>
              <a:cxnLst/>
              <a:rect l="l" t="t" r="r" b="b"/>
              <a:pathLst>
                <a:path w="150" h="1097" extrusionOk="0">
                  <a:moveTo>
                    <a:pt x="104" y="1"/>
                  </a:moveTo>
                  <a:cubicBezTo>
                    <a:pt x="81" y="1"/>
                    <a:pt x="58" y="12"/>
                    <a:pt x="58" y="35"/>
                  </a:cubicBezTo>
                  <a:cubicBezTo>
                    <a:pt x="58" y="377"/>
                    <a:pt x="35" y="720"/>
                    <a:pt x="12" y="1062"/>
                  </a:cubicBezTo>
                  <a:cubicBezTo>
                    <a:pt x="1" y="1085"/>
                    <a:pt x="24" y="1096"/>
                    <a:pt x="49" y="1096"/>
                  </a:cubicBezTo>
                  <a:cubicBezTo>
                    <a:pt x="75" y="1096"/>
                    <a:pt x="104" y="1085"/>
                    <a:pt x="104" y="1062"/>
                  </a:cubicBezTo>
                  <a:cubicBezTo>
                    <a:pt x="126" y="720"/>
                    <a:pt x="149" y="377"/>
                    <a:pt x="149" y="35"/>
                  </a:cubicBezTo>
                  <a:cubicBezTo>
                    <a:pt x="149" y="12"/>
                    <a:pt x="126" y="1"/>
                    <a:pt x="1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3"/>
            <p:cNvSpPr/>
            <p:nvPr/>
          </p:nvSpPr>
          <p:spPr>
            <a:xfrm>
              <a:off x="6934724" y="3310339"/>
              <a:ext cx="49594" cy="154889"/>
            </a:xfrm>
            <a:custGeom>
              <a:avLst/>
              <a:gdLst/>
              <a:ahLst/>
              <a:cxnLst/>
              <a:rect l="l" t="t" r="r" b="b"/>
              <a:pathLst>
                <a:path w="471" h="1471" extrusionOk="0">
                  <a:moveTo>
                    <a:pt x="416" y="1"/>
                  </a:moveTo>
                  <a:cubicBezTo>
                    <a:pt x="396" y="1"/>
                    <a:pt x="375" y="6"/>
                    <a:pt x="366" y="16"/>
                  </a:cubicBezTo>
                  <a:cubicBezTo>
                    <a:pt x="229" y="495"/>
                    <a:pt x="115" y="952"/>
                    <a:pt x="1" y="1454"/>
                  </a:cubicBezTo>
                  <a:cubicBezTo>
                    <a:pt x="1" y="1465"/>
                    <a:pt x="23" y="1471"/>
                    <a:pt x="46" y="1471"/>
                  </a:cubicBezTo>
                  <a:cubicBezTo>
                    <a:pt x="69" y="1471"/>
                    <a:pt x="92" y="1465"/>
                    <a:pt x="92" y="1454"/>
                  </a:cubicBezTo>
                  <a:cubicBezTo>
                    <a:pt x="206" y="974"/>
                    <a:pt x="320" y="495"/>
                    <a:pt x="457" y="39"/>
                  </a:cubicBezTo>
                  <a:cubicBezTo>
                    <a:pt x="470" y="12"/>
                    <a:pt x="445" y="1"/>
                    <a:pt x="4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3"/>
            <p:cNvSpPr/>
            <p:nvPr/>
          </p:nvSpPr>
          <p:spPr>
            <a:xfrm>
              <a:off x="7149844" y="3397313"/>
              <a:ext cx="25376" cy="192900"/>
            </a:xfrm>
            <a:custGeom>
              <a:avLst/>
              <a:gdLst/>
              <a:ahLst/>
              <a:cxnLst/>
              <a:rect l="l" t="t" r="r" b="b"/>
              <a:pathLst>
                <a:path w="241" h="1832" extrusionOk="0">
                  <a:moveTo>
                    <a:pt x="49" y="0"/>
                  </a:moveTo>
                  <a:cubicBezTo>
                    <a:pt x="23" y="0"/>
                    <a:pt x="0" y="12"/>
                    <a:pt x="12" y="34"/>
                  </a:cubicBezTo>
                  <a:cubicBezTo>
                    <a:pt x="58" y="628"/>
                    <a:pt x="103" y="1221"/>
                    <a:pt x="126" y="1815"/>
                  </a:cubicBezTo>
                  <a:cubicBezTo>
                    <a:pt x="137" y="1826"/>
                    <a:pt x="166" y="1832"/>
                    <a:pt x="192" y="1832"/>
                  </a:cubicBezTo>
                  <a:cubicBezTo>
                    <a:pt x="217" y="1832"/>
                    <a:pt x="240" y="1826"/>
                    <a:pt x="240" y="1815"/>
                  </a:cubicBezTo>
                  <a:cubicBezTo>
                    <a:pt x="194" y="1221"/>
                    <a:pt x="149" y="628"/>
                    <a:pt x="103" y="34"/>
                  </a:cubicBezTo>
                  <a:cubicBezTo>
                    <a:pt x="103" y="12"/>
                    <a:pt x="75" y="0"/>
                    <a:pt x="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3"/>
            <p:cNvSpPr/>
            <p:nvPr/>
          </p:nvSpPr>
          <p:spPr>
            <a:xfrm>
              <a:off x="7052550" y="3923266"/>
              <a:ext cx="51910" cy="203956"/>
            </a:xfrm>
            <a:custGeom>
              <a:avLst/>
              <a:gdLst/>
              <a:ahLst/>
              <a:cxnLst/>
              <a:rect l="l" t="t" r="r" b="b"/>
              <a:pathLst>
                <a:path w="493" h="1937" extrusionOk="0">
                  <a:moveTo>
                    <a:pt x="439" y="0"/>
                  </a:moveTo>
                  <a:cubicBezTo>
                    <a:pt x="419" y="0"/>
                    <a:pt x="398" y="6"/>
                    <a:pt x="388" y="15"/>
                  </a:cubicBezTo>
                  <a:cubicBezTo>
                    <a:pt x="228" y="654"/>
                    <a:pt x="91" y="1271"/>
                    <a:pt x="0" y="1910"/>
                  </a:cubicBezTo>
                  <a:cubicBezTo>
                    <a:pt x="0" y="1923"/>
                    <a:pt x="30" y="1936"/>
                    <a:pt x="56" y="1936"/>
                  </a:cubicBezTo>
                  <a:cubicBezTo>
                    <a:pt x="75" y="1936"/>
                    <a:pt x="91" y="1929"/>
                    <a:pt x="91" y="1910"/>
                  </a:cubicBezTo>
                  <a:cubicBezTo>
                    <a:pt x="183" y="1271"/>
                    <a:pt x="320" y="654"/>
                    <a:pt x="479" y="38"/>
                  </a:cubicBezTo>
                  <a:cubicBezTo>
                    <a:pt x="493" y="11"/>
                    <a:pt x="467" y="0"/>
                    <a:pt x="4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3"/>
            <p:cNvSpPr/>
            <p:nvPr/>
          </p:nvSpPr>
          <p:spPr>
            <a:xfrm>
              <a:off x="6956415" y="3078793"/>
              <a:ext cx="439923" cy="26534"/>
            </a:xfrm>
            <a:custGeom>
              <a:avLst/>
              <a:gdLst/>
              <a:ahLst/>
              <a:cxnLst/>
              <a:rect l="l" t="t" r="r" b="b"/>
              <a:pathLst>
                <a:path w="4178" h="252" extrusionOk="0">
                  <a:moveTo>
                    <a:pt x="91" y="1"/>
                  </a:moveTo>
                  <a:cubicBezTo>
                    <a:pt x="46" y="1"/>
                    <a:pt x="0" y="46"/>
                    <a:pt x="0" y="92"/>
                  </a:cubicBezTo>
                  <a:lnTo>
                    <a:pt x="0" y="161"/>
                  </a:lnTo>
                  <a:cubicBezTo>
                    <a:pt x="0" y="229"/>
                    <a:pt x="46" y="252"/>
                    <a:pt x="91" y="252"/>
                  </a:cubicBezTo>
                  <a:lnTo>
                    <a:pt x="4086" y="252"/>
                  </a:lnTo>
                  <a:cubicBezTo>
                    <a:pt x="4131" y="252"/>
                    <a:pt x="4177" y="229"/>
                    <a:pt x="4177" y="161"/>
                  </a:cubicBezTo>
                  <a:lnTo>
                    <a:pt x="4177" y="92"/>
                  </a:lnTo>
                  <a:cubicBezTo>
                    <a:pt x="4177" y="46"/>
                    <a:pt x="4131" y="1"/>
                    <a:pt x="40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3"/>
            <p:cNvSpPr/>
            <p:nvPr/>
          </p:nvSpPr>
          <p:spPr>
            <a:xfrm>
              <a:off x="7110147" y="3076371"/>
              <a:ext cx="103505" cy="33800"/>
            </a:xfrm>
            <a:custGeom>
              <a:avLst/>
              <a:gdLst/>
              <a:ahLst/>
              <a:cxnLst/>
              <a:rect l="l" t="t" r="r" b="b"/>
              <a:pathLst>
                <a:path w="983" h="321" extrusionOk="0">
                  <a:moveTo>
                    <a:pt x="914" y="69"/>
                  </a:moveTo>
                  <a:lnTo>
                    <a:pt x="914" y="252"/>
                  </a:lnTo>
                  <a:lnTo>
                    <a:pt x="69" y="252"/>
                  </a:lnTo>
                  <a:lnTo>
                    <a:pt x="69" y="69"/>
                  </a:lnTo>
                  <a:close/>
                  <a:moveTo>
                    <a:pt x="69" y="1"/>
                  </a:moveTo>
                  <a:cubicBezTo>
                    <a:pt x="47" y="1"/>
                    <a:pt x="24" y="1"/>
                    <a:pt x="24" y="24"/>
                  </a:cubicBezTo>
                  <a:cubicBezTo>
                    <a:pt x="1" y="47"/>
                    <a:pt x="1" y="47"/>
                    <a:pt x="1" y="69"/>
                  </a:cubicBezTo>
                  <a:lnTo>
                    <a:pt x="1" y="252"/>
                  </a:lnTo>
                  <a:cubicBezTo>
                    <a:pt x="1" y="252"/>
                    <a:pt x="1" y="275"/>
                    <a:pt x="24" y="275"/>
                  </a:cubicBezTo>
                  <a:cubicBezTo>
                    <a:pt x="24" y="298"/>
                    <a:pt x="24" y="298"/>
                    <a:pt x="24" y="298"/>
                  </a:cubicBezTo>
                  <a:cubicBezTo>
                    <a:pt x="47" y="298"/>
                    <a:pt x="47" y="320"/>
                    <a:pt x="69" y="320"/>
                  </a:cubicBezTo>
                  <a:lnTo>
                    <a:pt x="914" y="320"/>
                  </a:lnTo>
                  <a:cubicBezTo>
                    <a:pt x="937" y="320"/>
                    <a:pt x="960" y="298"/>
                    <a:pt x="960" y="275"/>
                  </a:cubicBezTo>
                  <a:cubicBezTo>
                    <a:pt x="982" y="275"/>
                    <a:pt x="982" y="275"/>
                    <a:pt x="982" y="252"/>
                  </a:cubicBezTo>
                  <a:lnTo>
                    <a:pt x="982" y="69"/>
                  </a:lnTo>
                  <a:cubicBezTo>
                    <a:pt x="982" y="47"/>
                    <a:pt x="982" y="47"/>
                    <a:pt x="960" y="24"/>
                  </a:cubicBezTo>
                  <a:cubicBezTo>
                    <a:pt x="960" y="1"/>
                    <a:pt x="937" y="1"/>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3"/>
            <p:cNvSpPr/>
            <p:nvPr/>
          </p:nvSpPr>
          <p:spPr>
            <a:xfrm>
              <a:off x="7114991" y="3088480"/>
              <a:ext cx="21691" cy="9687"/>
            </a:xfrm>
            <a:custGeom>
              <a:avLst/>
              <a:gdLst/>
              <a:ahLst/>
              <a:cxnLst/>
              <a:rect l="l" t="t" r="r" b="b"/>
              <a:pathLst>
                <a:path w="206" h="92" extrusionOk="0">
                  <a:moveTo>
                    <a:pt x="1" y="0"/>
                  </a:moveTo>
                  <a:cubicBezTo>
                    <a:pt x="1" y="23"/>
                    <a:pt x="1" y="23"/>
                    <a:pt x="1" y="46"/>
                  </a:cubicBezTo>
                  <a:cubicBezTo>
                    <a:pt x="1" y="69"/>
                    <a:pt x="23" y="91"/>
                    <a:pt x="46" y="91"/>
                  </a:cubicBezTo>
                  <a:lnTo>
                    <a:pt x="160" y="91"/>
                  </a:lnTo>
                  <a:cubicBezTo>
                    <a:pt x="183" y="91"/>
                    <a:pt x="183" y="91"/>
                    <a:pt x="206" y="69"/>
                  </a:cubicBezTo>
                  <a:cubicBezTo>
                    <a:pt x="206" y="69"/>
                    <a:pt x="206" y="46"/>
                    <a:pt x="206" y="46"/>
                  </a:cubicBezTo>
                  <a:cubicBezTo>
                    <a:pt x="206" y="0"/>
                    <a:pt x="183" y="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3"/>
            <p:cNvSpPr/>
            <p:nvPr/>
          </p:nvSpPr>
          <p:spPr>
            <a:xfrm>
              <a:off x="7232712" y="3088480"/>
              <a:ext cx="12214" cy="7265"/>
            </a:xfrm>
            <a:custGeom>
              <a:avLst/>
              <a:gdLst/>
              <a:ahLst/>
              <a:cxnLst/>
              <a:rect l="l" t="t" r="r" b="b"/>
              <a:pathLst>
                <a:path w="116" h="69" extrusionOk="0">
                  <a:moveTo>
                    <a:pt x="24" y="0"/>
                  </a:moveTo>
                  <a:cubicBezTo>
                    <a:pt x="24" y="23"/>
                    <a:pt x="24" y="23"/>
                    <a:pt x="24" y="23"/>
                  </a:cubicBezTo>
                  <a:cubicBezTo>
                    <a:pt x="1" y="23"/>
                    <a:pt x="1" y="46"/>
                    <a:pt x="1" y="46"/>
                  </a:cubicBezTo>
                  <a:cubicBezTo>
                    <a:pt x="1" y="46"/>
                    <a:pt x="24" y="69"/>
                    <a:pt x="24" y="69"/>
                  </a:cubicBezTo>
                  <a:lnTo>
                    <a:pt x="115" y="69"/>
                  </a:lnTo>
                  <a:cubicBezTo>
                    <a:pt x="115" y="69"/>
                    <a:pt x="115" y="69"/>
                    <a:pt x="115" y="46"/>
                  </a:cubicBezTo>
                  <a:lnTo>
                    <a:pt x="115" y="23"/>
                  </a:lnTo>
                  <a:cubicBezTo>
                    <a:pt x="115" y="23"/>
                    <a:pt x="115" y="23"/>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3"/>
            <p:cNvSpPr/>
            <p:nvPr/>
          </p:nvSpPr>
          <p:spPr>
            <a:xfrm>
              <a:off x="7290414" y="3088480"/>
              <a:ext cx="12109" cy="7265"/>
            </a:xfrm>
            <a:custGeom>
              <a:avLst/>
              <a:gdLst/>
              <a:ahLst/>
              <a:cxnLst/>
              <a:rect l="l" t="t" r="r" b="b"/>
              <a:pathLst>
                <a:path w="115" h="69" extrusionOk="0">
                  <a:moveTo>
                    <a:pt x="24" y="0"/>
                  </a:moveTo>
                  <a:cubicBezTo>
                    <a:pt x="1" y="23"/>
                    <a:pt x="1" y="23"/>
                    <a:pt x="1" y="23"/>
                  </a:cubicBezTo>
                  <a:cubicBezTo>
                    <a:pt x="1" y="23"/>
                    <a:pt x="1" y="46"/>
                    <a:pt x="1" y="46"/>
                  </a:cubicBezTo>
                  <a:cubicBezTo>
                    <a:pt x="1" y="46"/>
                    <a:pt x="1" y="69"/>
                    <a:pt x="1" y="69"/>
                  </a:cubicBezTo>
                  <a:lnTo>
                    <a:pt x="92" y="69"/>
                  </a:lnTo>
                  <a:cubicBezTo>
                    <a:pt x="92" y="69"/>
                    <a:pt x="92" y="69"/>
                    <a:pt x="115" y="46"/>
                  </a:cubicBezTo>
                  <a:lnTo>
                    <a:pt x="115" y="23"/>
                  </a:lnTo>
                  <a:lnTo>
                    <a:pt x="92" y="23"/>
                  </a:lnTo>
                  <a:cubicBezTo>
                    <a:pt x="92" y="23"/>
                    <a:pt x="92" y="23"/>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3"/>
            <p:cNvSpPr/>
            <p:nvPr/>
          </p:nvSpPr>
          <p:spPr>
            <a:xfrm>
              <a:off x="7554812" y="3298124"/>
              <a:ext cx="223647" cy="239020"/>
            </a:xfrm>
            <a:custGeom>
              <a:avLst/>
              <a:gdLst/>
              <a:ahLst/>
              <a:cxnLst/>
              <a:rect l="l" t="t" r="r" b="b"/>
              <a:pathLst>
                <a:path w="2124" h="2270" extrusionOk="0">
                  <a:moveTo>
                    <a:pt x="628" y="1"/>
                  </a:moveTo>
                  <a:cubicBezTo>
                    <a:pt x="600" y="1"/>
                    <a:pt x="571" y="6"/>
                    <a:pt x="548" y="18"/>
                  </a:cubicBezTo>
                  <a:cubicBezTo>
                    <a:pt x="366" y="63"/>
                    <a:pt x="183" y="177"/>
                    <a:pt x="46" y="314"/>
                  </a:cubicBezTo>
                  <a:cubicBezTo>
                    <a:pt x="23" y="314"/>
                    <a:pt x="23" y="337"/>
                    <a:pt x="1" y="360"/>
                  </a:cubicBezTo>
                  <a:cubicBezTo>
                    <a:pt x="1" y="406"/>
                    <a:pt x="23" y="451"/>
                    <a:pt x="46" y="497"/>
                  </a:cubicBezTo>
                  <a:cubicBezTo>
                    <a:pt x="183" y="702"/>
                    <a:pt x="206" y="931"/>
                    <a:pt x="252" y="1159"/>
                  </a:cubicBezTo>
                  <a:cubicBezTo>
                    <a:pt x="274" y="1319"/>
                    <a:pt x="343" y="1478"/>
                    <a:pt x="389" y="1615"/>
                  </a:cubicBezTo>
                  <a:cubicBezTo>
                    <a:pt x="389" y="1684"/>
                    <a:pt x="411" y="1730"/>
                    <a:pt x="457" y="1775"/>
                  </a:cubicBezTo>
                  <a:cubicBezTo>
                    <a:pt x="484" y="1815"/>
                    <a:pt x="526" y="1839"/>
                    <a:pt x="569" y="1839"/>
                  </a:cubicBezTo>
                  <a:cubicBezTo>
                    <a:pt x="601" y="1839"/>
                    <a:pt x="634" y="1827"/>
                    <a:pt x="662" y="1798"/>
                  </a:cubicBezTo>
                  <a:cubicBezTo>
                    <a:pt x="685" y="1821"/>
                    <a:pt x="685" y="1844"/>
                    <a:pt x="685" y="1867"/>
                  </a:cubicBezTo>
                  <a:cubicBezTo>
                    <a:pt x="708" y="1889"/>
                    <a:pt x="708" y="1912"/>
                    <a:pt x="731" y="1935"/>
                  </a:cubicBezTo>
                  <a:cubicBezTo>
                    <a:pt x="760" y="1964"/>
                    <a:pt x="792" y="1977"/>
                    <a:pt x="823" y="1977"/>
                  </a:cubicBezTo>
                  <a:cubicBezTo>
                    <a:pt x="886" y="1977"/>
                    <a:pt x="944" y="1921"/>
                    <a:pt x="959" y="1844"/>
                  </a:cubicBezTo>
                  <a:cubicBezTo>
                    <a:pt x="959" y="1889"/>
                    <a:pt x="1005" y="2003"/>
                    <a:pt x="1051" y="2026"/>
                  </a:cubicBezTo>
                  <a:cubicBezTo>
                    <a:pt x="1064" y="2033"/>
                    <a:pt x="1081" y="2036"/>
                    <a:pt x="1100" y="2036"/>
                  </a:cubicBezTo>
                  <a:cubicBezTo>
                    <a:pt x="1146" y="2036"/>
                    <a:pt x="1201" y="2020"/>
                    <a:pt x="1233" y="2003"/>
                  </a:cubicBezTo>
                  <a:cubicBezTo>
                    <a:pt x="1279" y="1981"/>
                    <a:pt x="1279" y="1867"/>
                    <a:pt x="1324" y="1798"/>
                  </a:cubicBezTo>
                  <a:cubicBezTo>
                    <a:pt x="1324" y="1798"/>
                    <a:pt x="1324" y="1775"/>
                    <a:pt x="1324" y="1775"/>
                  </a:cubicBezTo>
                  <a:cubicBezTo>
                    <a:pt x="1370" y="1775"/>
                    <a:pt x="1439" y="1935"/>
                    <a:pt x="1461" y="1958"/>
                  </a:cubicBezTo>
                  <a:cubicBezTo>
                    <a:pt x="1507" y="2049"/>
                    <a:pt x="1530" y="2140"/>
                    <a:pt x="1598" y="2209"/>
                  </a:cubicBezTo>
                  <a:cubicBezTo>
                    <a:pt x="1633" y="2226"/>
                    <a:pt x="1681" y="2270"/>
                    <a:pt x="1722" y="2270"/>
                  </a:cubicBezTo>
                  <a:cubicBezTo>
                    <a:pt x="1735" y="2270"/>
                    <a:pt x="1747" y="2266"/>
                    <a:pt x="1758" y="2255"/>
                  </a:cubicBezTo>
                  <a:cubicBezTo>
                    <a:pt x="1781" y="2232"/>
                    <a:pt x="1781" y="2140"/>
                    <a:pt x="1781" y="2095"/>
                  </a:cubicBezTo>
                  <a:cubicBezTo>
                    <a:pt x="1758" y="2049"/>
                    <a:pt x="1735" y="2003"/>
                    <a:pt x="1712" y="1958"/>
                  </a:cubicBezTo>
                  <a:cubicBezTo>
                    <a:pt x="1712" y="1912"/>
                    <a:pt x="1690" y="1867"/>
                    <a:pt x="1690" y="1821"/>
                  </a:cubicBezTo>
                  <a:cubicBezTo>
                    <a:pt x="1598" y="1547"/>
                    <a:pt x="1484" y="1296"/>
                    <a:pt x="1439" y="999"/>
                  </a:cubicBezTo>
                  <a:cubicBezTo>
                    <a:pt x="1439" y="976"/>
                    <a:pt x="1439" y="954"/>
                    <a:pt x="1439" y="931"/>
                  </a:cubicBezTo>
                  <a:cubicBezTo>
                    <a:pt x="1451" y="913"/>
                    <a:pt x="1469" y="906"/>
                    <a:pt x="1490" y="906"/>
                  </a:cubicBezTo>
                  <a:cubicBezTo>
                    <a:pt x="1550" y="906"/>
                    <a:pt x="1633" y="960"/>
                    <a:pt x="1667" y="976"/>
                  </a:cubicBezTo>
                  <a:cubicBezTo>
                    <a:pt x="1735" y="999"/>
                    <a:pt x="1781" y="1022"/>
                    <a:pt x="1849" y="1022"/>
                  </a:cubicBezTo>
                  <a:cubicBezTo>
                    <a:pt x="1941" y="1022"/>
                    <a:pt x="2055" y="999"/>
                    <a:pt x="2100" y="908"/>
                  </a:cubicBezTo>
                  <a:cubicBezTo>
                    <a:pt x="2100" y="908"/>
                    <a:pt x="2123" y="862"/>
                    <a:pt x="2123" y="839"/>
                  </a:cubicBezTo>
                  <a:cubicBezTo>
                    <a:pt x="2100" y="817"/>
                    <a:pt x="2078" y="817"/>
                    <a:pt x="2055" y="817"/>
                  </a:cubicBezTo>
                  <a:cubicBezTo>
                    <a:pt x="2009" y="817"/>
                    <a:pt x="1941" y="794"/>
                    <a:pt x="1895" y="771"/>
                  </a:cubicBezTo>
                  <a:cubicBezTo>
                    <a:pt x="1872" y="748"/>
                    <a:pt x="1872" y="748"/>
                    <a:pt x="1849" y="748"/>
                  </a:cubicBezTo>
                  <a:cubicBezTo>
                    <a:pt x="1781" y="702"/>
                    <a:pt x="1712" y="680"/>
                    <a:pt x="1644" y="657"/>
                  </a:cubicBezTo>
                  <a:cubicBezTo>
                    <a:pt x="1575" y="611"/>
                    <a:pt x="1530" y="565"/>
                    <a:pt x="1461" y="543"/>
                  </a:cubicBezTo>
                  <a:cubicBezTo>
                    <a:pt x="1393" y="520"/>
                    <a:pt x="1324" y="497"/>
                    <a:pt x="1233" y="474"/>
                  </a:cubicBezTo>
                  <a:cubicBezTo>
                    <a:pt x="1187" y="451"/>
                    <a:pt x="1119" y="429"/>
                    <a:pt x="1073" y="406"/>
                  </a:cubicBezTo>
                  <a:cubicBezTo>
                    <a:pt x="982" y="383"/>
                    <a:pt x="936" y="383"/>
                    <a:pt x="868" y="314"/>
                  </a:cubicBezTo>
                  <a:cubicBezTo>
                    <a:pt x="822" y="246"/>
                    <a:pt x="777" y="177"/>
                    <a:pt x="754" y="109"/>
                  </a:cubicBezTo>
                  <a:cubicBezTo>
                    <a:pt x="731" y="63"/>
                    <a:pt x="731" y="40"/>
                    <a:pt x="708" y="18"/>
                  </a:cubicBezTo>
                  <a:cubicBezTo>
                    <a:pt x="685" y="6"/>
                    <a:pt x="657" y="1"/>
                    <a:pt x="628" y="1"/>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3"/>
            <p:cNvSpPr/>
            <p:nvPr/>
          </p:nvSpPr>
          <p:spPr>
            <a:xfrm>
              <a:off x="7578819" y="3356669"/>
              <a:ext cx="202061" cy="159627"/>
            </a:xfrm>
            <a:custGeom>
              <a:avLst/>
              <a:gdLst/>
              <a:ahLst/>
              <a:cxnLst/>
              <a:rect l="l" t="t" r="r" b="b"/>
              <a:pathLst>
                <a:path w="1919" h="1516" extrusionOk="0">
                  <a:moveTo>
                    <a:pt x="188" y="1"/>
                  </a:moveTo>
                  <a:cubicBezTo>
                    <a:pt x="171" y="1"/>
                    <a:pt x="154" y="22"/>
                    <a:pt x="138" y="55"/>
                  </a:cubicBezTo>
                  <a:lnTo>
                    <a:pt x="1" y="1037"/>
                  </a:lnTo>
                  <a:cubicBezTo>
                    <a:pt x="1" y="1059"/>
                    <a:pt x="24" y="1082"/>
                    <a:pt x="46" y="1082"/>
                  </a:cubicBezTo>
                  <a:lnTo>
                    <a:pt x="1736" y="1516"/>
                  </a:lnTo>
                  <a:cubicBezTo>
                    <a:pt x="1758" y="1516"/>
                    <a:pt x="1804" y="1493"/>
                    <a:pt x="1804" y="1470"/>
                  </a:cubicBezTo>
                  <a:lnTo>
                    <a:pt x="1918" y="557"/>
                  </a:lnTo>
                  <a:cubicBezTo>
                    <a:pt x="1918" y="534"/>
                    <a:pt x="1918" y="512"/>
                    <a:pt x="1895" y="489"/>
                  </a:cubicBezTo>
                  <a:lnTo>
                    <a:pt x="206" y="9"/>
                  </a:lnTo>
                  <a:cubicBezTo>
                    <a:pt x="200" y="3"/>
                    <a:pt x="194" y="1"/>
                    <a:pt x="188" y="1"/>
                  </a:cubicBezTo>
                  <a:close/>
                </a:path>
              </a:pathLst>
            </a:custGeom>
            <a:solidFill>
              <a:srgbClr val="315E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3"/>
            <p:cNvSpPr/>
            <p:nvPr/>
          </p:nvSpPr>
          <p:spPr>
            <a:xfrm>
              <a:off x="7583663" y="3358985"/>
              <a:ext cx="199534" cy="152572"/>
            </a:xfrm>
            <a:custGeom>
              <a:avLst/>
              <a:gdLst/>
              <a:ahLst/>
              <a:cxnLst/>
              <a:rect l="l" t="t" r="r" b="b"/>
              <a:pathLst>
                <a:path w="1895" h="1449" extrusionOk="0">
                  <a:moveTo>
                    <a:pt x="186" y="1"/>
                  </a:moveTo>
                  <a:cubicBezTo>
                    <a:pt x="170" y="1"/>
                    <a:pt x="154" y="17"/>
                    <a:pt x="137" y="33"/>
                  </a:cubicBezTo>
                  <a:lnTo>
                    <a:pt x="0" y="969"/>
                  </a:lnTo>
                  <a:cubicBezTo>
                    <a:pt x="0" y="992"/>
                    <a:pt x="23" y="1015"/>
                    <a:pt x="46" y="1015"/>
                  </a:cubicBezTo>
                  <a:lnTo>
                    <a:pt x="1712" y="1448"/>
                  </a:lnTo>
                  <a:cubicBezTo>
                    <a:pt x="1735" y="1448"/>
                    <a:pt x="1758" y="1425"/>
                    <a:pt x="1781" y="1403"/>
                  </a:cubicBezTo>
                  <a:lnTo>
                    <a:pt x="1895" y="535"/>
                  </a:lnTo>
                  <a:cubicBezTo>
                    <a:pt x="1895" y="512"/>
                    <a:pt x="1895" y="490"/>
                    <a:pt x="1872" y="490"/>
                  </a:cubicBezTo>
                  <a:lnTo>
                    <a:pt x="206" y="10"/>
                  </a:lnTo>
                  <a:cubicBezTo>
                    <a:pt x="199" y="4"/>
                    <a:pt x="193" y="1"/>
                    <a:pt x="1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3"/>
            <p:cNvSpPr/>
            <p:nvPr/>
          </p:nvSpPr>
          <p:spPr>
            <a:xfrm>
              <a:off x="7593245" y="3366251"/>
              <a:ext cx="182792" cy="138042"/>
            </a:xfrm>
            <a:custGeom>
              <a:avLst/>
              <a:gdLst/>
              <a:ahLst/>
              <a:cxnLst/>
              <a:rect l="l" t="t" r="r" b="b"/>
              <a:pathLst>
                <a:path w="1736" h="1311" extrusionOk="0">
                  <a:moveTo>
                    <a:pt x="164" y="0"/>
                  </a:moveTo>
                  <a:cubicBezTo>
                    <a:pt x="149" y="0"/>
                    <a:pt x="138" y="16"/>
                    <a:pt x="138" y="33"/>
                  </a:cubicBezTo>
                  <a:lnTo>
                    <a:pt x="1" y="877"/>
                  </a:lnTo>
                  <a:cubicBezTo>
                    <a:pt x="1" y="900"/>
                    <a:pt x="24" y="923"/>
                    <a:pt x="46" y="923"/>
                  </a:cubicBezTo>
                  <a:lnTo>
                    <a:pt x="1553" y="1311"/>
                  </a:lnTo>
                  <a:cubicBezTo>
                    <a:pt x="1576" y="1311"/>
                    <a:pt x="1599" y="1288"/>
                    <a:pt x="1599" y="1265"/>
                  </a:cubicBezTo>
                  <a:lnTo>
                    <a:pt x="1713" y="489"/>
                  </a:lnTo>
                  <a:cubicBezTo>
                    <a:pt x="1735" y="466"/>
                    <a:pt x="1713" y="443"/>
                    <a:pt x="1690" y="443"/>
                  </a:cubicBezTo>
                  <a:lnTo>
                    <a:pt x="183" y="10"/>
                  </a:lnTo>
                  <a:cubicBezTo>
                    <a:pt x="177" y="3"/>
                    <a:pt x="170" y="0"/>
                    <a:pt x="164" y="0"/>
                  </a:cubicBezTo>
                  <a:close/>
                </a:path>
              </a:pathLst>
            </a:custGeom>
            <a:solidFill>
              <a:srgbClr val="80AD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3"/>
            <p:cNvSpPr/>
            <p:nvPr/>
          </p:nvSpPr>
          <p:spPr>
            <a:xfrm>
              <a:off x="7593245" y="3366251"/>
              <a:ext cx="182792" cy="138042"/>
            </a:xfrm>
            <a:custGeom>
              <a:avLst/>
              <a:gdLst/>
              <a:ahLst/>
              <a:cxnLst/>
              <a:rect l="l" t="t" r="r" b="b"/>
              <a:pathLst>
                <a:path w="1736" h="1311" extrusionOk="0">
                  <a:moveTo>
                    <a:pt x="164" y="0"/>
                  </a:moveTo>
                  <a:cubicBezTo>
                    <a:pt x="149" y="0"/>
                    <a:pt x="138" y="16"/>
                    <a:pt x="138" y="33"/>
                  </a:cubicBezTo>
                  <a:lnTo>
                    <a:pt x="1" y="877"/>
                  </a:lnTo>
                  <a:cubicBezTo>
                    <a:pt x="1" y="900"/>
                    <a:pt x="24" y="923"/>
                    <a:pt x="46" y="923"/>
                  </a:cubicBezTo>
                  <a:lnTo>
                    <a:pt x="92" y="946"/>
                  </a:lnTo>
                  <a:lnTo>
                    <a:pt x="1484" y="1288"/>
                  </a:lnTo>
                  <a:lnTo>
                    <a:pt x="1553" y="1311"/>
                  </a:lnTo>
                  <a:cubicBezTo>
                    <a:pt x="1576" y="1311"/>
                    <a:pt x="1599" y="1288"/>
                    <a:pt x="1599" y="1265"/>
                  </a:cubicBezTo>
                  <a:lnTo>
                    <a:pt x="1713" y="489"/>
                  </a:lnTo>
                  <a:cubicBezTo>
                    <a:pt x="1735" y="466"/>
                    <a:pt x="1713" y="443"/>
                    <a:pt x="1690" y="443"/>
                  </a:cubicBezTo>
                  <a:lnTo>
                    <a:pt x="1644" y="421"/>
                  </a:lnTo>
                  <a:lnTo>
                    <a:pt x="229" y="10"/>
                  </a:lnTo>
                  <a:lnTo>
                    <a:pt x="183" y="10"/>
                  </a:lnTo>
                  <a:cubicBezTo>
                    <a:pt x="177" y="3"/>
                    <a:pt x="170" y="0"/>
                    <a:pt x="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3"/>
            <p:cNvSpPr/>
            <p:nvPr/>
          </p:nvSpPr>
          <p:spPr>
            <a:xfrm>
              <a:off x="7650947" y="3391311"/>
              <a:ext cx="93818" cy="73180"/>
            </a:xfrm>
            <a:custGeom>
              <a:avLst/>
              <a:gdLst/>
              <a:ahLst/>
              <a:cxnLst/>
              <a:rect l="l" t="t" r="r" b="b"/>
              <a:pathLst>
                <a:path w="891" h="695" extrusionOk="0">
                  <a:moveTo>
                    <a:pt x="92" y="0"/>
                  </a:moveTo>
                  <a:cubicBezTo>
                    <a:pt x="69" y="0"/>
                    <a:pt x="69" y="23"/>
                    <a:pt x="46" y="23"/>
                  </a:cubicBezTo>
                  <a:lnTo>
                    <a:pt x="1" y="479"/>
                  </a:lnTo>
                  <a:cubicBezTo>
                    <a:pt x="1" y="479"/>
                    <a:pt x="1" y="502"/>
                    <a:pt x="1" y="502"/>
                  </a:cubicBezTo>
                  <a:lnTo>
                    <a:pt x="46" y="502"/>
                  </a:lnTo>
                  <a:lnTo>
                    <a:pt x="777" y="685"/>
                  </a:lnTo>
                  <a:lnTo>
                    <a:pt x="799" y="685"/>
                  </a:lnTo>
                  <a:cubicBezTo>
                    <a:pt x="807" y="692"/>
                    <a:pt x="812" y="695"/>
                    <a:pt x="816" y="695"/>
                  </a:cubicBezTo>
                  <a:cubicBezTo>
                    <a:pt x="822" y="695"/>
                    <a:pt x="822" y="685"/>
                    <a:pt x="822" y="685"/>
                  </a:cubicBezTo>
                  <a:lnTo>
                    <a:pt x="891" y="251"/>
                  </a:lnTo>
                  <a:cubicBezTo>
                    <a:pt x="891" y="251"/>
                    <a:pt x="891" y="251"/>
                    <a:pt x="868" y="228"/>
                  </a:cubicBezTo>
                  <a:lnTo>
                    <a:pt x="845" y="228"/>
                  </a:lnTo>
                  <a:lnTo>
                    <a:pt x="115" y="23"/>
                  </a:lnTo>
                  <a:lnTo>
                    <a:pt x="9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3"/>
            <p:cNvSpPr/>
            <p:nvPr/>
          </p:nvSpPr>
          <p:spPr>
            <a:xfrm>
              <a:off x="7749504" y="3410475"/>
              <a:ext cx="26534" cy="93818"/>
            </a:xfrm>
            <a:custGeom>
              <a:avLst/>
              <a:gdLst/>
              <a:ahLst/>
              <a:cxnLst/>
              <a:rect l="l" t="t" r="r" b="b"/>
              <a:pathLst>
                <a:path w="252" h="891" extrusionOk="0">
                  <a:moveTo>
                    <a:pt x="160" y="1"/>
                  </a:moveTo>
                  <a:cubicBezTo>
                    <a:pt x="137" y="1"/>
                    <a:pt x="137" y="23"/>
                    <a:pt x="137" y="23"/>
                  </a:cubicBezTo>
                  <a:lnTo>
                    <a:pt x="0" y="868"/>
                  </a:lnTo>
                  <a:lnTo>
                    <a:pt x="69" y="891"/>
                  </a:lnTo>
                  <a:cubicBezTo>
                    <a:pt x="92" y="891"/>
                    <a:pt x="115" y="868"/>
                    <a:pt x="115" y="845"/>
                  </a:cubicBezTo>
                  <a:lnTo>
                    <a:pt x="229" y="69"/>
                  </a:lnTo>
                  <a:cubicBezTo>
                    <a:pt x="251" y="46"/>
                    <a:pt x="229" y="23"/>
                    <a:pt x="206" y="23"/>
                  </a:cubicBezTo>
                  <a:lnTo>
                    <a:pt x="1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3"/>
            <p:cNvSpPr/>
            <p:nvPr/>
          </p:nvSpPr>
          <p:spPr>
            <a:xfrm>
              <a:off x="7593245" y="3366251"/>
              <a:ext cx="24113" cy="99609"/>
            </a:xfrm>
            <a:custGeom>
              <a:avLst/>
              <a:gdLst/>
              <a:ahLst/>
              <a:cxnLst/>
              <a:rect l="l" t="t" r="r" b="b"/>
              <a:pathLst>
                <a:path w="229" h="946" extrusionOk="0">
                  <a:moveTo>
                    <a:pt x="164" y="0"/>
                  </a:moveTo>
                  <a:cubicBezTo>
                    <a:pt x="149" y="0"/>
                    <a:pt x="138" y="16"/>
                    <a:pt x="138" y="33"/>
                  </a:cubicBezTo>
                  <a:lnTo>
                    <a:pt x="1" y="877"/>
                  </a:lnTo>
                  <a:cubicBezTo>
                    <a:pt x="1" y="900"/>
                    <a:pt x="24" y="923"/>
                    <a:pt x="46" y="923"/>
                  </a:cubicBezTo>
                  <a:lnTo>
                    <a:pt x="92" y="946"/>
                  </a:lnTo>
                  <a:lnTo>
                    <a:pt x="229" y="33"/>
                  </a:lnTo>
                  <a:cubicBezTo>
                    <a:pt x="229" y="33"/>
                    <a:pt x="229" y="33"/>
                    <a:pt x="229" y="10"/>
                  </a:cubicBezTo>
                  <a:lnTo>
                    <a:pt x="183" y="10"/>
                  </a:lnTo>
                  <a:cubicBezTo>
                    <a:pt x="177" y="3"/>
                    <a:pt x="170" y="0"/>
                    <a:pt x="1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3"/>
            <p:cNvSpPr/>
            <p:nvPr/>
          </p:nvSpPr>
          <p:spPr>
            <a:xfrm>
              <a:off x="7706227" y="3361197"/>
              <a:ext cx="72232" cy="44540"/>
            </a:xfrm>
            <a:custGeom>
              <a:avLst/>
              <a:gdLst/>
              <a:ahLst/>
              <a:cxnLst/>
              <a:rect l="l" t="t" r="r" b="b"/>
              <a:pathLst>
                <a:path w="686" h="423" extrusionOk="0">
                  <a:moveTo>
                    <a:pt x="98" y="0"/>
                  </a:moveTo>
                  <a:cubicBezTo>
                    <a:pt x="74" y="0"/>
                    <a:pt x="49" y="10"/>
                    <a:pt x="23" y="35"/>
                  </a:cubicBezTo>
                  <a:cubicBezTo>
                    <a:pt x="1" y="58"/>
                    <a:pt x="1" y="81"/>
                    <a:pt x="1" y="126"/>
                  </a:cubicBezTo>
                  <a:cubicBezTo>
                    <a:pt x="1" y="195"/>
                    <a:pt x="46" y="240"/>
                    <a:pt x="92" y="286"/>
                  </a:cubicBezTo>
                  <a:cubicBezTo>
                    <a:pt x="160" y="332"/>
                    <a:pt x="229" y="355"/>
                    <a:pt x="274" y="377"/>
                  </a:cubicBezTo>
                  <a:cubicBezTo>
                    <a:pt x="320" y="400"/>
                    <a:pt x="366" y="400"/>
                    <a:pt x="434" y="400"/>
                  </a:cubicBezTo>
                  <a:cubicBezTo>
                    <a:pt x="434" y="400"/>
                    <a:pt x="457" y="423"/>
                    <a:pt x="457" y="423"/>
                  </a:cubicBezTo>
                  <a:cubicBezTo>
                    <a:pt x="548" y="423"/>
                    <a:pt x="617" y="377"/>
                    <a:pt x="662" y="309"/>
                  </a:cubicBezTo>
                  <a:cubicBezTo>
                    <a:pt x="662" y="309"/>
                    <a:pt x="685" y="263"/>
                    <a:pt x="685" y="240"/>
                  </a:cubicBezTo>
                  <a:cubicBezTo>
                    <a:pt x="662" y="218"/>
                    <a:pt x="640" y="218"/>
                    <a:pt x="617" y="218"/>
                  </a:cubicBezTo>
                  <a:cubicBezTo>
                    <a:pt x="571" y="218"/>
                    <a:pt x="503" y="195"/>
                    <a:pt x="457" y="172"/>
                  </a:cubicBezTo>
                  <a:cubicBezTo>
                    <a:pt x="434" y="149"/>
                    <a:pt x="434" y="149"/>
                    <a:pt x="411" y="149"/>
                  </a:cubicBezTo>
                  <a:cubicBezTo>
                    <a:pt x="343" y="103"/>
                    <a:pt x="274" y="81"/>
                    <a:pt x="206" y="58"/>
                  </a:cubicBezTo>
                  <a:cubicBezTo>
                    <a:pt x="177" y="29"/>
                    <a:pt x="139" y="0"/>
                    <a:pt x="98" y="0"/>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3"/>
            <p:cNvSpPr/>
            <p:nvPr/>
          </p:nvSpPr>
          <p:spPr>
            <a:xfrm>
              <a:off x="7598088" y="3469546"/>
              <a:ext cx="93818" cy="42960"/>
            </a:xfrm>
            <a:custGeom>
              <a:avLst/>
              <a:gdLst/>
              <a:ahLst/>
              <a:cxnLst/>
              <a:rect l="l" t="t" r="r" b="b"/>
              <a:pathLst>
                <a:path w="891" h="408" extrusionOk="0">
                  <a:moveTo>
                    <a:pt x="199" y="1"/>
                  </a:moveTo>
                  <a:cubicBezTo>
                    <a:pt x="187" y="1"/>
                    <a:pt x="174" y="4"/>
                    <a:pt x="160" y="10"/>
                  </a:cubicBezTo>
                  <a:cubicBezTo>
                    <a:pt x="92" y="10"/>
                    <a:pt x="0" y="147"/>
                    <a:pt x="92" y="193"/>
                  </a:cubicBezTo>
                  <a:cubicBezTo>
                    <a:pt x="111" y="202"/>
                    <a:pt x="133" y="208"/>
                    <a:pt x="157" y="208"/>
                  </a:cubicBezTo>
                  <a:cubicBezTo>
                    <a:pt x="190" y="208"/>
                    <a:pt x="225" y="197"/>
                    <a:pt x="251" y="170"/>
                  </a:cubicBezTo>
                  <a:cubicBezTo>
                    <a:pt x="274" y="193"/>
                    <a:pt x="274" y="216"/>
                    <a:pt x="274" y="239"/>
                  </a:cubicBezTo>
                  <a:cubicBezTo>
                    <a:pt x="297" y="261"/>
                    <a:pt x="297" y="284"/>
                    <a:pt x="320" y="307"/>
                  </a:cubicBezTo>
                  <a:cubicBezTo>
                    <a:pt x="349" y="336"/>
                    <a:pt x="381" y="349"/>
                    <a:pt x="412" y="349"/>
                  </a:cubicBezTo>
                  <a:cubicBezTo>
                    <a:pt x="475" y="349"/>
                    <a:pt x="533" y="293"/>
                    <a:pt x="548" y="216"/>
                  </a:cubicBezTo>
                  <a:cubicBezTo>
                    <a:pt x="548" y="261"/>
                    <a:pt x="594" y="375"/>
                    <a:pt x="640" y="398"/>
                  </a:cubicBezTo>
                  <a:cubicBezTo>
                    <a:pt x="653" y="405"/>
                    <a:pt x="670" y="408"/>
                    <a:pt x="689" y="408"/>
                  </a:cubicBezTo>
                  <a:cubicBezTo>
                    <a:pt x="735" y="408"/>
                    <a:pt x="790" y="392"/>
                    <a:pt x="822" y="375"/>
                  </a:cubicBezTo>
                  <a:cubicBezTo>
                    <a:pt x="891" y="330"/>
                    <a:pt x="891" y="216"/>
                    <a:pt x="845" y="147"/>
                  </a:cubicBezTo>
                  <a:cubicBezTo>
                    <a:pt x="845" y="124"/>
                    <a:pt x="822" y="102"/>
                    <a:pt x="799" y="79"/>
                  </a:cubicBezTo>
                  <a:cubicBezTo>
                    <a:pt x="799" y="79"/>
                    <a:pt x="776" y="56"/>
                    <a:pt x="776" y="56"/>
                  </a:cubicBezTo>
                  <a:cubicBezTo>
                    <a:pt x="731" y="56"/>
                    <a:pt x="662" y="56"/>
                    <a:pt x="640" y="102"/>
                  </a:cubicBezTo>
                  <a:cubicBezTo>
                    <a:pt x="594" y="124"/>
                    <a:pt x="594" y="170"/>
                    <a:pt x="571" y="216"/>
                  </a:cubicBezTo>
                  <a:cubicBezTo>
                    <a:pt x="571" y="193"/>
                    <a:pt x="571" y="147"/>
                    <a:pt x="548" y="102"/>
                  </a:cubicBezTo>
                  <a:cubicBezTo>
                    <a:pt x="525" y="56"/>
                    <a:pt x="480" y="33"/>
                    <a:pt x="434" y="33"/>
                  </a:cubicBezTo>
                  <a:cubicBezTo>
                    <a:pt x="411" y="56"/>
                    <a:pt x="366" y="79"/>
                    <a:pt x="343" y="102"/>
                  </a:cubicBezTo>
                  <a:cubicBezTo>
                    <a:pt x="320" y="102"/>
                    <a:pt x="297" y="124"/>
                    <a:pt x="274" y="147"/>
                  </a:cubicBezTo>
                  <a:cubicBezTo>
                    <a:pt x="274" y="124"/>
                    <a:pt x="274" y="102"/>
                    <a:pt x="274" y="102"/>
                  </a:cubicBezTo>
                  <a:cubicBezTo>
                    <a:pt x="274" y="79"/>
                    <a:pt x="274" y="56"/>
                    <a:pt x="251" y="33"/>
                  </a:cubicBezTo>
                  <a:cubicBezTo>
                    <a:pt x="251" y="17"/>
                    <a:pt x="229" y="1"/>
                    <a:pt x="199" y="1"/>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3"/>
            <p:cNvSpPr/>
            <p:nvPr/>
          </p:nvSpPr>
          <p:spPr>
            <a:xfrm>
              <a:off x="7706227" y="3379202"/>
              <a:ext cx="9687" cy="12214"/>
            </a:xfrm>
            <a:custGeom>
              <a:avLst/>
              <a:gdLst/>
              <a:ahLst/>
              <a:cxnLst/>
              <a:rect l="l" t="t" r="r" b="b"/>
              <a:pathLst>
                <a:path w="92" h="116" extrusionOk="0">
                  <a:moveTo>
                    <a:pt x="1" y="1"/>
                  </a:moveTo>
                  <a:cubicBezTo>
                    <a:pt x="1" y="1"/>
                    <a:pt x="1" y="1"/>
                    <a:pt x="1" y="24"/>
                  </a:cubicBezTo>
                  <a:cubicBezTo>
                    <a:pt x="23" y="47"/>
                    <a:pt x="46" y="69"/>
                    <a:pt x="69" y="92"/>
                  </a:cubicBezTo>
                  <a:cubicBezTo>
                    <a:pt x="69" y="115"/>
                    <a:pt x="69" y="115"/>
                    <a:pt x="92" y="115"/>
                  </a:cubicBezTo>
                  <a:cubicBezTo>
                    <a:pt x="92" y="115"/>
                    <a:pt x="92" y="115"/>
                    <a:pt x="92" y="92"/>
                  </a:cubicBezTo>
                  <a:cubicBezTo>
                    <a:pt x="92" y="69"/>
                    <a:pt x="69" y="69"/>
                    <a:pt x="69" y="47"/>
                  </a:cubicBezTo>
                  <a:lnTo>
                    <a:pt x="46" y="47"/>
                  </a:lnTo>
                  <a:cubicBezTo>
                    <a:pt x="46" y="24"/>
                    <a:pt x="46" y="24"/>
                    <a:pt x="46" y="24"/>
                  </a:cubicBezTo>
                  <a:cubicBezTo>
                    <a:pt x="46" y="1"/>
                    <a:pt x="23" y="1"/>
                    <a:pt x="23" y="1"/>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3"/>
            <p:cNvSpPr/>
            <p:nvPr/>
          </p:nvSpPr>
          <p:spPr>
            <a:xfrm>
              <a:off x="7653369" y="3489763"/>
              <a:ext cx="7265" cy="4949"/>
            </a:xfrm>
            <a:custGeom>
              <a:avLst/>
              <a:gdLst/>
              <a:ahLst/>
              <a:cxnLst/>
              <a:rect l="l" t="t" r="r" b="b"/>
              <a:pathLst>
                <a:path w="69" h="47" extrusionOk="0">
                  <a:moveTo>
                    <a:pt x="23" y="1"/>
                  </a:moveTo>
                  <a:cubicBezTo>
                    <a:pt x="23" y="1"/>
                    <a:pt x="23" y="24"/>
                    <a:pt x="0" y="47"/>
                  </a:cubicBezTo>
                  <a:lnTo>
                    <a:pt x="46" y="47"/>
                  </a:lnTo>
                  <a:lnTo>
                    <a:pt x="69" y="1"/>
                  </a:ln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3"/>
            <p:cNvSpPr/>
            <p:nvPr/>
          </p:nvSpPr>
          <p:spPr>
            <a:xfrm>
              <a:off x="7624518" y="3482603"/>
              <a:ext cx="4949" cy="7265"/>
            </a:xfrm>
            <a:custGeom>
              <a:avLst/>
              <a:gdLst/>
              <a:ahLst/>
              <a:cxnLst/>
              <a:rect l="l" t="t" r="r" b="b"/>
              <a:pathLst>
                <a:path w="47" h="69" extrusionOk="0">
                  <a:moveTo>
                    <a:pt x="23" y="0"/>
                  </a:moveTo>
                  <a:cubicBezTo>
                    <a:pt x="23" y="23"/>
                    <a:pt x="0" y="23"/>
                    <a:pt x="0" y="23"/>
                  </a:cubicBezTo>
                  <a:cubicBezTo>
                    <a:pt x="0" y="23"/>
                    <a:pt x="0" y="46"/>
                    <a:pt x="0" y="46"/>
                  </a:cubicBezTo>
                  <a:cubicBezTo>
                    <a:pt x="0" y="69"/>
                    <a:pt x="23" y="69"/>
                    <a:pt x="23" y="69"/>
                  </a:cubicBezTo>
                  <a:cubicBezTo>
                    <a:pt x="46" y="69"/>
                    <a:pt x="46" y="69"/>
                    <a:pt x="46" y="46"/>
                  </a:cubicBezTo>
                  <a:cubicBezTo>
                    <a:pt x="46" y="23"/>
                    <a:pt x="46" y="23"/>
                    <a:pt x="46" y="23"/>
                  </a:cubicBezTo>
                  <a:cubicBezTo>
                    <a:pt x="23" y="0"/>
                    <a:pt x="23" y="0"/>
                    <a:pt x="23" y="0"/>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3"/>
            <p:cNvSpPr/>
            <p:nvPr/>
          </p:nvSpPr>
          <p:spPr>
            <a:xfrm>
              <a:off x="7369702" y="2584745"/>
              <a:ext cx="278926" cy="777814"/>
            </a:xfrm>
            <a:custGeom>
              <a:avLst/>
              <a:gdLst/>
              <a:ahLst/>
              <a:cxnLst/>
              <a:rect l="l" t="t" r="r" b="b"/>
              <a:pathLst>
                <a:path w="2649" h="7387" extrusionOk="0">
                  <a:moveTo>
                    <a:pt x="671" y="1"/>
                  </a:moveTo>
                  <a:cubicBezTo>
                    <a:pt x="627" y="1"/>
                    <a:pt x="579" y="12"/>
                    <a:pt x="526" y="36"/>
                  </a:cubicBezTo>
                  <a:cubicBezTo>
                    <a:pt x="435" y="82"/>
                    <a:pt x="366" y="151"/>
                    <a:pt x="321" y="242"/>
                  </a:cubicBezTo>
                  <a:cubicBezTo>
                    <a:pt x="298" y="356"/>
                    <a:pt x="252" y="470"/>
                    <a:pt x="206" y="584"/>
                  </a:cubicBezTo>
                  <a:cubicBezTo>
                    <a:pt x="161" y="790"/>
                    <a:pt x="161" y="995"/>
                    <a:pt x="115" y="1178"/>
                  </a:cubicBezTo>
                  <a:cubicBezTo>
                    <a:pt x="47" y="1406"/>
                    <a:pt x="47" y="1657"/>
                    <a:pt x="24" y="1885"/>
                  </a:cubicBezTo>
                  <a:cubicBezTo>
                    <a:pt x="24" y="2273"/>
                    <a:pt x="1" y="2638"/>
                    <a:pt x="24" y="3027"/>
                  </a:cubicBezTo>
                  <a:cubicBezTo>
                    <a:pt x="115" y="3917"/>
                    <a:pt x="321" y="4784"/>
                    <a:pt x="686" y="5583"/>
                  </a:cubicBezTo>
                  <a:cubicBezTo>
                    <a:pt x="846" y="5971"/>
                    <a:pt x="1051" y="6336"/>
                    <a:pt x="1279" y="6701"/>
                  </a:cubicBezTo>
                  <a:cubicBezTo>
                    <a:pt x="1371" y="6838"/>
                    <a:pt x="1462" y="6975"/>
                    <a:pt x="1553" y="7112"/>
                  </a:cubicBezTo>
                  <a:cubicBezTo>
                    <a:pt x="1644" y="7226"/>
                    <a:pt x="1667" y="7386"/>
                    <a:pt x="1827" y="7386"/>
                  </a:cubicBezTo>
                  <a:cubicBezTo>
                    <a:pt x="1941" y="7386"/>
                    <a:pt x="2010" y="7340"/>
                    <a:pt x="2101" y="7272"/>
                  </a:cubicBezTo>
                  <a:cubicBezTo>
                    <a:pt x="2215" y="7204"/>
                    <a:pt x="2329" y="7135"/>
                    <a:pt x="2443" y="7067"/>
                  </a:cubicBezTo>
                  <a:cubicBezTo>
                    <a:pt x="2557" y="7021"/>
                    <a:pt x="2649" y="6998"/>
                    <a:pt x="2603" y="6884"/>
                  </a:cubicBezTo>
                  <a:cubicBezTo>
                    <a:pt x="2535" y="6610"/>
                    <a:pt x="2398" y="6359"/>
                    <a:pt x="2284" y="6108"/>
                  </a:cubicBezTo>
                  <a:cubicBezTo>
                    <a:pt x="2124" y="5743"/>
                    <a:pt x="1964" y="5378"/>
                    <a:pt x="1804" y="4989"/>
                  </a:cubicBezTo>
                  <a:cubicBezTo>
                    <a:pt x="1713" y="4738"/>
                    <a:pt x="1644" y="4487"/>
                    <a:pt x="1576" y="4259"/>
                  </a:cubicBezTo>
                  <a:cubicBezTo>
                    <a:pt x="1234" y="3027"/>
                    <a:pt x="1211" y="1794"/>
                    <a:pt x="1028" y="561"/>
                  </a:cubicBezTo>
                  <a:cubicBezTo>
                    <a:pt x="1009" y="330"/>
                    <a:pt x="908" y="1"/>
                    <a:pt x="6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3"/>
            <p:cNvSpPr/>
            <p:nvPr/>
          </p:nvSpPr>
          <p:spPr>
            <a:xfrm>
              <a:off x="7378125" y="2673825"/>
              <a:ext cx="39802" cy="320413"/>
            </a:xfrm>
            <a:custGeom>
              <a:avLst/>
              <a:gdLst/>
              <a:ahLst/>
              <a:cxnLst/>
              <a:rect l="l" t="t" r="r" b="b"/>
              <a:pathLst>
                <a:path w="378" h="3043" extrusionOk="0">
                  <a:moveTo>
                    <a:pt x="286" y="1"/>
                  </a:moveTo>
                  <a:cubicBezTo>
                    <a:pt x="263" y="1"/>
                    <a:pt x="241" y="12"/>
                    <a:pt x="241" y="35"/>
                  </a:cubicBezTo>
                  <a:cubicBezTo>
                    <a:pt x="309" y="423"/>
                    <a:pt x="309" y="811"/>
                    <a:pt x="263" y="1222"/>
                  </a:cubicBezTo>
                  <a:cubicBezTo>
                    <a:pt x="241" y="1610"/>
                    <a:pt x="149" y="1975"/>
                    <a:pt x="81" y="2363"/>
                  </a:cubicBezTo>
                  <a:cubicBezTo>
                    <a:pt x="35" y="2591"/>
                    <a:pt x="12" y="2797"/>
                    <a:pt x="12" y="3025"/>
                  </a:cubicBezTo>
                  <a:cubicBezTo>
                    <a:pt x="1" y="3036"/>
                    <a:pt x="18" y="3042"/>
                    <a:pt x="38" y="3042"/>
                  </a:cubicBezTo>
                  <a:cubicBezTo>
                    <a:pt x="58" y="3042"/>
                    <a:pt x="81" y="3036"/>
                    <a:pt x="81" y="3025"/>
                  </a:cubicBezTo>
                  <a:cubicBezTo>
                    <a:pt x="81" y="2637"/>
                    <a:pt x="172" y="2249"/>
                    <a:pt x="241" y="1884"/>
                  </a:cubicBezTo>
                  <a:cubicBezTo>
                    <a:pt x="332" y="1496"/>
                    <a:pt x="377" y="1108"/>
                    <a:pt x="377" y="697"/>
                  </a:cubicBezTo>
                  <a:cubicBezTo>
                    <a:pt x="377" y="469"/>
                    <a:pt x="355" y="240"/>
                    <a:pt x="332" y="35"/>
                  </a:cubicBezTo>
                  <a:cubicBezTo>
                    <a:pt x="332" y="12"/>
                    <a:pt x="309" y="1"/>
                    <a:pt x="2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3"/>
            <p:cNvSpPr/>
            <p:nvPr/>
          </p:nvSpPr>
          <p:spPr>
            <a:xfrm>
              <a:off x="7482684" y="3021723"/>
              <a:ext cx="14531" cy="63809"/>
            </a:xfrm>
            <a:custGeom>
              <a:avLst/>
              <a:gdLst/>
              <a:ahLst/>
              <a:cxnLst/>
              <a:rect l="l" t="t" r="r" b="b"/>
              <a:pathLst>
                <a:path w="138" h="606" extrusionOk="0">
                  <a:moveTo>
                    <a:pt x="92" y="1"/>
                  </a:moveTo>
                  <a:cubicBezTo>
                    <a:pt x="69" y="1"/>
                    <a:pt x="46" y="6"/>
                    <a:pt x="46" y="18"/>
                  </a:cubicBezTo>
                  <a:cubicBezTo>
                    <a:pt x="24" y="200"/>
                    <a:pt x="24" y="406"/>
                    <a:pt x="1" y="588"/>
                  </a:cubicBezTo>
                  <a:cubicBezTo>
                    <a:pt x="1" y="600"/>
                    <a:pt x="24" y="606"/>
                    <a:pt x="46" y="606"/>
                  </a:cubicBezTo>
                  <a:cubicBezTo>
                    <a:pt x="69" y="606"/>
                    <a:pt x="92" y="600"/>
                    <a:pt x="92" y="588"/>
                  </a:cubicBezTo>
                  <a:cubicBezTo>
                    <a:pt x="115" y="406"/>
                    <a:pt x="115" y="200"/>
                    <a:pt x="138" y="18"/>
                  </a:cubicBezTo>
                  <a:cubicBezTo>
                    <a:pt x="138" y="6"/>
                    <a:pt x="115" y="1"/>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3"/>
            <p:cNvSpPr/>
            <p:nvPr/>
          </p:nvSpPr>
          <p:spPr>
            <a:xfrm>
              <a:off x="6958732" y="2674773"/>
              <a:ext cx="187636" cy="319992"/>
            </a:xfrm>
            <a:custGeom>
              <a:avLst/>
              <a:gdLst/>
              <a:ahLst/>
              <a:cxnLst/>
              <a:rect l="l" t="t" r="r" b="b"/>
              <a:pathLst>
                <a:path w="1782" h="3039" extrusionOk="0">
                  <a:moveTo>
                    <a:pt x="1267" y="1"/>
                  </a:moveTo>
                  <a:cubicBezTo>
                    <a:pt x="1119" y="1"/>
                    <a:pt x="977" y="129"/>
                    <a:pt x="914" y="277"/>
                  </a:cubicBezTo>
                  <a:cubicBezTo>
                    <a:pt x="845" y="437"/>
                    <a:pt x="845" y="597"/>
                    <a:pt x="845" y="779"/>
                  </a:cubicBezTo>
                  <a:cubicBezTo>
                    <a:pt x="868" y="939"/>
                    <a:pt x="868" y="1122"/>
                    <a:pt x="868" y="1304"/>
                  </a:cubicBezTo>
                  <a:cubicBezTo>
                    <a:pt x="868" y="1601"/>
                    <a:pt x="594" y="1761"/>
                    <a:pt x="366" y="1920"/>
                  </a:cubicBezTo>
                  <a:cubicBezTo>
                    <a:pt x="252" y="1989"/>
                    <a:pt x="138" y="2057"/>
                    <a:pt x="69" y="2149"/>
                  </a:cubicBezTo>
                  <a:cubicBezTo>
                    <a:pt x="1" y="2240"/>
                    <a:pt x="1" y="2377"/>
                    <a:pt x="1" y="2491"/>
                  </a:cubicBezTo>
                  <a:cubicBezTo>
                    <a:pt x="1" y="2605"/>
                    <a:pt x="47" y="2742"/>
                    <a:pt x="115" y="2856"/>
                  </a:cubicBezTo>
                  <a:cubicBezTo>
                    <a:pt x="206" y="2948"/>
                    <a:pt x="320" y="3016"/>
                    <a:pt x="435" y="3039"/>
                  </a:cubicBezTo>
                  <a:cubicBezTo>
                    <a:pt x="571" y="3039"/>
                    <a:pt x="663" y="2993"/>
                    <a:pt x="754" y="2925"/>
                  </a:cubicBezTo>
                  <a:cubicBezTo>
                    <a:pt x="960" y="2788"/>
                    <a:pt x="1096" y="2560"/>
                    <a:pt x="1211" y="2377"/>
                  </a:cubicBezTo>
                  <a:cubicBezTo>
                    <a:pt x="1279" y="2286"/>
                    <a:pt x="1325" y="2194"/>
                    <a:pt x="1370" y="2080"/>
                  </a:cubicBezTo>
                  <a:cubicBezTo>
                    <a:pt x="1416" y="1943"/>
                    <a:pt x="1530" y="1806"/>
                    <a:pt x="1599" y="1692"/>
                  </a:cubicBezTo>
                  <a:cubicBezTo>
                    <a:pt x="1644" y="1601"/>
                    <a:pt x="1690" y="1510"/>
                    <a:pt x="1736" y="1395"/>
                  </a:cubicBezTo>
                  <a:cubicBezTo>
                    <a:pt x="1758" y="1259"/>
                    <a:pt x="1781" y="1122"/>
                    <a:pt x="1781" y="985"/>
                  </a:cubicBezTo>
                  <a:cubicBezTo>
                    <a:pt x="1781" y="756"/>
                    <a:pt x="1781" y="528"/>
                    <a:pt x="1690" y="323"/>
                  </a:cubicBezTo>
                  <a:cubicBezTo>
                    <a:pt x="1621" y="163"/>
                    <a:pt x="1485" y="3"/>
                    <a:pt x="1302" y="3"/>
                  </a:cubicBezTo>
                  <a:cubicBezTo>
                    <a:pt x="1290" y="1"/>
                    <a:pt x="1278" y="1"/>
                    <a:pt x="1267" y="1"/>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3"/>
            <p:cNvSpPr/>
            <p:nvPr/>
          </p:nvSpPr>
          <p:spPr>
            <a:xfrm>
              <a:off x="4949475" y="2819239"/>
              <a:ext cx="2187188" cy="2030930"/>
            </a:xfrm>
            <a:custGeom>
              <a:avLst/>
              <a:gdLst/>
              <a:ahLst/>
              <a:cxnLst/>
              <a:rect l="l" t="t" r="r" b="b"/>
              <a:pathLst>
                <a:path w="20772" h="19288" extrusionOk="0">
                  <a:moveTo>
                    <a:pt x="20681" y="1"/>
                  </a:moveTo>
                  <a:cubicBezTo>
                    <a:pt x="20681" y="69"/>
                    <a:pt x="20681" y="160"/>
                    <a:pt x="20658" y="229"/>
                  </a:cubicBezTo>
                  <a:cubicBezTo>
                    <a:pt x="20658" y="275"/>
                    <a:pt x="20658" y="297"/>
                    <a:pt x="20658" y="343"/>
                  </a:cubicBezTo>
                  <a:cubicBezTo>
                    <a:pt x="20635" y="640"/>
                    <a:pt x="20589" y="936"/>
                    <a:pt x="20544" y="1233"/>
                  </a:cubicBezTo>
                  <a:cubicBezTo>
                    <a:pt x="20521" y="1416"/>
                    <a:pt x="20498" y="1621"/>
                    <a:pt x="20475" y="1804"/>
                  </a:cubicBezTo>
                  <a:cubicBezTo>
                    <a:pt x="20452" y="1964"/>
                    <a:pt x="20430" y="2146"/>
                    <a:pt x="20407" y="2329"/>
                  </a:cubicBezTo>
                  <a:lnTo>
                    <a:pt x="20384" y="2466"/>
                  </a:lnTo>
                  <a:lnTo>
                    <a:pt x="20361" y="2534"/>
                  </a:lnTo>
                  <a:lnTo>
                    <a:pt x="20361" y="2671"/>
                  </a:lnTo>
                  <a:lnTo>
                    <a:pt x="20338" y="2717"/>
                  </a:lnTo>
                  <a:lnTo>
                    <a:pt x="18832" y="12943"/>
                  </a:lnTo>
                  <a:cubicBezTo>
                    <a:pt x="18672" y="14015"/>
                    <a:pt x="18512" y="15111"/>
                    <a:pt x="18238" y="16161"/>
                  </a:cubicBezTo>
                  <a:cubicBezTo>
                    <a:pt x="18193" y="16343"/>
                    <a:pt x="18124" y="16526"/>
                    <a:pt x="18079" y="16686"/>
                  </a:cubicBezTo>
                  <a:cubicBezTo>
                    <a:pt x="17987" y="16960"/>
                    <a:pt x="17873" y="17211"/>
                    <a:pt x="17713" y="17462"/>
                  </a:cubicBezTo>
                  <a:cubicBezTo>
                    <a:pt x="17531" y="17713"/>
                    <a:pt x="17302" y="17918"/>
                    <a:pt x="17074" y="18101"/>
                  </a:cubicBezTo>
                  <a:cubicBezTo>
                    <a:pt x="16412" y="18580"/>
                    <a:pt x="15591" y="18831"/>
                    <a:pt x="14860" y="18968"/>
                  </a:cubicBezTo>
                  <a:cubicBezTo>
                    <a:pt x="14444" y="19058"/>
                    <a:pt x="13999" y="19127"/>
                    <a:pt x="13549" y="19127"/>
                  </a:cubicBezTo>
                  <a:cubicBezTo>
                    <a:pt x="13309" y="19127"/>
                    <a:pt x="13067" y="19107"/>
                    <a:pt x="12829" y="19060"/>
                  </a:cubicBezTo>
                  <a:cubicBezTo>
                    <a:pt x="12441" y="18991"/>
                    <a:pt x="12053" y="18809"/>
                    <a:pt x="11687" y="18649"/>
                  </a:cubicBezTo>
                  <a:cubicBezTo>
                    <a:pt x="11459" y="18535"/>
                    <a:pt x="11208" y="18421"/>
                    <a:pt x="10957" y="18352"/>
                  </a:cubicBezTo>
                  <a:cubicBezTo>
                    <a:pt x="10387" y="18154"/>
                    <a:pt x="9805" y="18077"/>
                    <a:pt x="9219" y="18077"/>
                  </a:cubicBezTo>
                  <a:cubicBezTo>
                    <a:pt x="8115" y="18077"/>
                    <a:pt x="6993" y="18350"/>
                    <a:pt x="5890" y="18603"/>
                  </a:cubicBezTo>
                  <a:cubicBezTo>
                    <a:pt x="5365" y="18740"/>
                    <a:pt x="4840" y="18877"/>
                    <a:pt x="4315" y="18968"/>
                  </a:cubicBezTo>
                  <a:cubicBezTo>
                    <a:pt x="3443" y="19123"/>
                    <a:pt x="2553" y="19208"/>
                    <a:pt x="1662" y="19208"/>
                  </a:cubicBezTo>
                  <a:cubicBezTo>
                    <a:pt x="1108" y="19208"/>
                    <a:pt x="553" y="19175"/>
                    <a:pt x="1" y="19105"/>
                  </a:cubicBezTo>
                  <a:lnTo>
                    <a:pt x="1" y="19197"/>
                  </a:lnTo>
                  <a:cubicBezTo>
                    <a:pt x="572" y="19242"/>
                    <a:pt x="1142" y="19288"/>
                    <a:pt x="1690" y="19288"/>
                  </a:cubicBezTo>
                  <a:cubicBezTo>
                    <a:pt x="2580" y="19288"/>
                    <a:pt x="3470" y="19197"/>
                    <a:pt x="4338" y="19037"/>
                  </a:cubicBezTo>
                  <a:cubicBezTo>
                    <a:pt x="4863" y="18946"/>
                    <a:pt x="5388" y="18809"/>
                    <a:pt x="5913" y="18694"/>
                  </a:cubicBezTo>
                  <a:cubicBezTo>
                    <a:pt x="7003" y="18425"/>
                    <a:pt x="8124" y="18157"/>
                    <a:pt x="9216" y="18157"/>
                  </a:cubicBezTo>
                  <a:cubicBezTo>
                    <a:pt x="9792" y="18157"/>
                    <a:pt x="10360" y="18231"/>
                    <a:pt x="10911" y="18421"/>
                  </a:cubicBezTo>
                  <a:cubicBezTo>
                    <a:pt x="11162" y="18512"/>
                    <a:pt x="11414" y="18603"/>
                    <a:pt x="11665" y="18717"/>
                  </a:cubicBezTo>
                  <a:cubicBezTo>
                    <a:pt x="12030" y="18877"/>
                    <a:pt x="12418" y="19060"/>
                    <a:pt x="12829" y="19151"/>
                  </a:cubicBezTo>
                  <a:cubicBezTo>
                    <a:pt x="13047" y="19195"/>
                    <a:pt x="13268" y="19213"/>
                    <a:pt x="13489" y="19213"/>
                  </a:cubicBezTo>
                  <a:cubicBezTo>
                    <a:pt x="13960" y="19213"/>
                    <a:pt x="14432" y="19130"/>
                    <a:pt x="14883" y="19037"/>
                  </a:cubicBezTo>
                  <a:cubicBezTo>
                    <a:pt x="15545" y="18900"/>
                    <a:pt x="16389" y="18694"/>
                    <a:pt x="17074" y="18215"/>
                  </a:cubicBezTo>
                  <a:cubicBezTo>
                    <a:pt x="17325" y="18010"/>
                    <a:pt x="17576" y="17781"/>
                    <a:pt x="17759" y="17508"/>
                  </a:cubicBezTo>
                  <a:cubicBezTo>
                    <a:pt x="17942" y="17256"/>
                    <a:pt x="18056" y="16960"/>
                    <a:pt x="18147" y="16686"/>
                  </a:cubicBezTo>
                  <a:cubicBezTo>
                    <a:pt x="18216" y="16526"/>
                    <a:pt x="18261" y="16343"/>
                    <a:pt x="18307" y="16184"/>
                  </a:cubicBezTo>
                  <a:cubicBezTo>
                    <a:pt x="18581" y="15134"/>
                    <a:pt x="18740" y="14015"/>
                    <a:pt x="18900" y="12965"/>
                  </a:cubicBezTo>
                  <a:lnTo>
                    <a:pt x="20430" y="2717"/>
                  </a:lnTo>
                  <a:lnTo>
                    <a:pt x="20430" y="2671"/>
                  </a:lnTo>
                  <a:lnTo>
                    <a:pt x="20452" y="2534"/>
                  </a:lnTo>
                  <a:lnTo>
                    <a:pt x="20452" y="2466"/>
                  </a:lnTo>
                  <a:lnTo>
                    <a:pt x="20475" y="2329"/>
                  </a:lnTo>
                  <a:cubicBezTo>
                    <a:pt x="20498" y="2146"/>
                    <a:pt x="20521" y="1986"/>
                    <a:pt x="20544" y="1804"/>
                  </a:cubicBezTo>
                  <a:cubicBezTo>
                    <a:pt x="20567" y="1621"/>
                    <a:pt x="20589" y="1416"/>
                    <a:pt x="20612" y="1233"/>
                  </a:cubicBezTo>
                  <a:cubicBezTo>
                    <a:pt x="20681" y="891"/>
                    <a:pt x="20726" y="548"/>
                    <a:pt x="20749" y="229"/>
                  </a:cubicBezTo>
                  <a:lnTo>
                    <a:pt x="20749" y="160"/>
                  </a:lnTo>
                  <a:cubicBezTo>
                    <a:pt x="20749" y="115"/>
                    <a:pt x="20749" y="69"/>
                    <a:pt x="207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3"/>
            <p:cNvSpPr/>
            <p:nvPr/>
          </p:nvSpPr>
          <p:spPr>
            <a:xfrm>
              <a:off x="7081296" y="2617386"/>
              <a:ext cx="67494" cy="225963"/>
            </a:xfrm>
            <a:custGeom>
              <a:avLst/>
              <a:gdLst/>
              <a:ahLst/>
              <a:cxnLst/>
              <a:rect l="l" t="t" r="r" b="b"/>
              <a:pathLst>
                <a:path w="641" h="2146" extrusionOk="0">
                  <a:moveTo>
                    <a:pt x="549" y="0"/>
                  </a:moveTo>
                  <a:lnTo>
                    <a:pt x="1" y="46"/>
                  </a:lnTo>
                  <a:lnTo>
                    <a:pt x="229" y="1986"/>
                  </a:lnTo>
                  <a:cubicBezTo>
                    <a:pt x="229" y="2077"/>
                    <a:pt x="321" y="2146"/>
                    <a:pt x="412" y="2146"/>
                  </a:cubicBezTo>
                  <a:lnTo>
                    <a:pt x="457" y="2146"/>
                  </a:lnTo>
                  <a:cubicBezTo>
                    <a:pt x="572" y="2123"/>
                    <a:pt x="640" y="2055"/>
                    <a:pt x="640" y="1940"/>
                  </a:cubicBezTo>
                  <a:lnTo>
                    <a:pt x="54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3"/>
            <p:cNvSpPr/>
            <p:nvPr/>
          </p:nvSpPr>
          <p:spPr>
            <a:xfrm>
              <a:off x="7054867" y="2539467"/>
              <a:ext cx="105927" cy="111823"/>
            </a:xfrm>
            <a:custGeom>
              <a:avLst/>
              <a:gdLst/>
              <a:ahLst/>
              <a:cxnLst/>
              <a:rect l="l" t="t" r="r" b="b"/>
              <a:pathLst>
                <a:path w="1006" h="1062" extrusionOk="0">
                  <a:moveTo>
                    <a:pt x="485" y="0"/>
                  </a:moveTo>
                  <a:cubicBezTo>
                    <a:pt x="365" y="0"/>
                    <a:pt x="242" y="41"/>
                    <a:pt x="138" y="124"/>
                  </a:cubicBezTo>
                  <a:cubicBezTo>
                    <a:pt x="1" y="261"/>
                    <a:pt x="1" y="489"/>
                    <a:pt x="47" y="649"/>
                  </a:cubicBezTo>
                  <a:cubicBezTo>
                    <a:pt x="90" y="802"/>
                    <a:pt x="176" y="1061"/>
                    <a:pt x="365" y="1061"/>
                  </a:cubicBezTo>
                  <a:cubicBezTo>
                    <a:pt x="373" y="1061"/>
                    <a:pt x="381" y="1061"/>
                    <a:pt x="389" y="1060"/>
                  </a:cubicBezTo>
                  <a:cubicBezTo>
                    <a:pt x="503" y="1060"/>
                    <a:pt x="617" y="1060"/>
                    <a:pt x="754" y="1037"/>
                  </a:cubicBezTo>
                  <a:lnTo>
                    <a:pt x="777" y="1037"/>
                  </a:lnTo>
                  <a:cubicBezTo>
                    <a:pt x="891" y="1014"/>
                    <a:pt x="937" y="877"/>
                    <a:pt x="960" y="763"/>
                  </a:cubicBezTo>
                  <a:cubicBezTo>
                    <a:pt x="1005" y="581"/>
                    <a:pt x="1005" y="329"/>
                    <a:pt x="868" y="170"/>
                  </a:cubicBezTo>
                  <a:cubicBezTo>
                    <a:pt x="769" y="58"/>
                    <a:pt x="629" y="0"/>
                    <a:pt x="4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3"/>
            <p:cNvSpPr/>
            <p:nvPr/>
          </p:nvSpPr>
          <p:spPr>
            <a:xfrm>
              <a:off x="7059710" y="2607699"/>
              <a:ext cx="101083" cy="12214"/>
            </a:xfrm>
            <a:custGeom>
              <a:avLst/>
              <a:gdLst/>
              <a:ahLst/>
              <a:cxnLst/>
              <a:rect l="l" t="t" r="r" b="b"/>
              <a:pathLst>
                <a:path w="960" h="116" extrusionOk="0">
                  <a:moveTo>
                    <a:pt x="598" y="0"/>
                  </a:moveTo>
                  <a:cubicBezTo>
                    <a:pt x="407" y="0"/>
                    <a:pt x="215" y="25"/>
                    <a:pt x="23" y="69"/>
                  </a:cubicBezTo>
                  <a:cubicBezTo>
                    <a:pt x="1" y="69"/>
                    <a:pt x="1" y="69"/>
                    <a:pt x="1" y="92"/>
                  </a:cubicBezTo>
                  <a:cubicBezTo>
                    <a:pt x="23" y="115"/>
                    <a:pt x="46" y="115"/>
                    <a:pt x="69" y="115"/>
                  </a:cubicBezTo>
                  <a:cubicBezTo>
                    <a:pt x="243" y="72"/>
                    <a:pt x="425" y="56"/>
                    <a:pt x="606" y="56"/>
                  </a:cubicBezTo>
                  <a:cubicBezTo>
                    <a:pt x="710" y="56"/>
                    <a:pt x="813" y="61"/>
                    <a:pt x="914" y="69"/>
                  </a:cubicBezTo>
                  <a:cubicBezTo>
                    <a:pt x="914" y="69"/>
                    <a:pt x="959" y="69"/>
                    <a:pt x="959" y="47"/>
                  </a:cubicBezTo>
                  <a:cubicBezTo>
                    <a:pt x="959" y="24"/>
                    <a:pt x="936" y="24"/>
                    <a:pt x="914" y="24"/>
                  </a:cubicBezTo>
                  <a:cubicBezTo>
                    <a:pt x="808" y="8"/>
                    <a:pt x="703" y="0"/>
                    <a:pt x="5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3"/>
            <p:cNvSpPr/>
            <p:nvPr/>
          </p:nvSpPr>
          <p:spPr>
            <a:xfrm>
              <a:off x="6833745" y="2864937"/>
              <a:ext cx="264501" cy="222172"/>
            </a:xfrm>
            <a:custGeom>
              <a:avLst/>
              <a:gdLst/>
              <a:ahLst/>
              <a:cxnLst/>
              <a:rect l="l" t="t" r="r" b="b"/>
              <a:pathLst>
                <a:path w="2512" h="2110" extrusionOk="0">
                  <a:moveTo>
                    <a:pt x="1667" y="0"/>
                  </a:moveTo>
                  <a:cubicBezTo>
                    <a:pt x="1599" y="0"/>
                    <a:pt x="1507" y="46"/>
                    <a:pt x="1439" y="92"/>
                  </a:cubicBezTo>
                  <a:cubicBezTo>
                    <a:pt x="1119" y="343"/>
                    <a:pt x="731" y="480"/>
                    <a:pt x="435" y="731"/>
                  </a:cubicBezTo>
                  <a:cubicBezTo>
                    <a:pt x="115" y="982"/>
                    <a:pt x="1" y="1461"/>
                    <a:pt x="138" y="1826"/>
                  </a:cubicBezTo>
                  <a:cubicBezTo>
                    <a:pt x="184" y="1918"/>
                    <a:pt x="229" y="1986"/>
                    <a:pt x="298" y="2032"/>
                  </a:cubicBezTo>
                  <a:cubicBezTo>
                    <a:pt x="363" y="2087"/>
                    <a:pt x="443" y="2109"/>
                    <a:pt x="527" y="2109"/>
                  </a:cubicBezTo>
                  <a:cubicBezTo>
                    <a:pt x="650" y="2109"/>
                    <a:pt x="783" y="2063"/>
                    <a:pt x="891" y="2009"/>
                  </a:cubicBezTo>
                  <a:cubicBezTo>
                    <a:pt x="1074" y="1940"/>
                    <a:pt x="1256" y="1895"/>
                    <a:pt x="1416" y="1758"/>
                  </a:cubicBezTo>
                  <a:cubicBezTo>
                    <a:pt x="1576" y="1621"/>
                    <a:pt x="1758" y="1461"/>
                    <a:pt x="1918" y="1301"/>
                  </a:cubicBezTo>
                  <a:cubicBezTo>
                    <a:pt x="1941" y="1279"/>
                    <a:pt x="1987" y="1233"/>
                    <a:pt x="2010" y="1210"/>
                  </a:cubicBezTo>
                  <a:cubicBezTo>
                    <a:pt x="2101" y="1096"/>
                    <a:pt x="2512" y="754"/>
                    <a:pt x="2306" y="617"/>
                  </a:cubicBezTo>
                  <a:cubicBezTo>
                    <a:pt x="2261" y="594"/>
                    <a:pt x="2192" y="571"/>
                    <a:pt x="2124" y="571"/>
                  </a:cubicBezTo>
                  <a:cubicBezTo>
                    <a:pt x="2010" y="525"/>
                    <a:pt x="1895" y="411"/>
                    <a:pt x="1827" y="274"/>
                  </a:cubicBezTo>
                  <a:cubicBezTo>
                    <a:pt x="1804" y="183"/>
                    <a:pt x="1804" y="0"/>
                    <a:pt x="16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3"/>
            <p:cNvSpPr/>
            <p:nvPr/>
          </p:nvSpPr>
          <p:spPr>
            <a:xfrm>
              <a:off x="7066976" y="2670877"/>
              <a:ext cx="98556" cy="119615"/>
            </a:xfrm>
            <a:custGeom>
              <a:avLst/>
              <a:gdLst/>
              <a:ahLst/>
              <a:cxnLst/>
              <a:rect l="l" t="t" r="r" b="b"/>
              <a:pathLst>
                <a:path w="936" h="1136" extrusionOk="0">
                  <a:moveTo>
                    <a:pt x="479" y="0"/>
                  </a:moveTo>
                  <a:cubicBezTo>
                    <a:pt x="428" y="0"/>
                    <a:pt x="377" y="6"/>
                    <a:pt x="320" y="17"/>
                  </a:cubicBezTo>
                  <a:cubicBezTo>
                    <a:pt x="274" y="17"/>
                    <a:pt x="205" y="40"/>
                    <a:pt x="160" y="63"/>
                  </a:cubicBezTo>
                  <a:cubicBezTo>
                    <a:pt x="0" y="131"/>
                    <a:pt x="23" y="268"/>
                    <a:pt x="23" y="405"/>
                  </a:cubicBezTo>
                  <a:cubicBezTo>
                    <a:pt x="0" y="611"/>
                    <a:pt x="23" y="793"/>
                    <a:pt x="68" y="976"/>
                  </a:cubicBezTo>
                  <a:cubicBezTo>
                    <a:pt x="91" y="1044"/>
                    <a:pt x="114" y="1090"/>
                    <a:pt x="160" y="1113"/>
                  </a:cubicBezTo>
                  <a:cubicBezTo>
                    <a:pt x="183" y="1113"/>
                    <a:pt x="183" y="1113"/>
                    <a:pt x="205" y="1136"/>
                  </a:cubicBezTo>
                  <a:cubicBezTo>
                    <a:pt x="274" y="1136"/>
                    <a:pt x="320" y="1113"/>
                    <a:pt x="388" y="1113"/>
                  </a:cubicBezTo>
                  <a:lnTo>
                    <a:pt x="571" y="1067"/>
                  </a:lnTo>
                  <a:cubicBezTo>
                    <a:pt x="616" y="1044"/>
                    <a:pt x="639" y="1044"/>
                    <a:pt x="662" y="1044"/>
                  </a:cubicBezTo>
                  <a:cubicBezTo>
                    <a:pt x="708" y="1022"/>
                    <a:pt x="730" y="1022"/>
                    <a:pt x="776" y="999"/>
                  </a:cubicBezTo>
                  <a:cubicBezTo>
                    <a:pt x="822" y="976"/>
                    <a:pt x="867" y="953"/>
                    <a:pt x="890" y="907"/>
                  </a:cubicBezTo>
                  <a:cubicBezTo>
                    <a:pt x="890" y="885"/>
                    <a:pt x="890" y="862"/>
                    <a:pt x="890" y="839"/>
                  </a:cubicBezTo>
                  <a:cubicBezTo>
                    <a:pt x="890" y="839"/>
                    <a:pt x="867" y="771"/>
                    <a:pt x="867" y="771"/>
                  </a:cubicBezTo>
                  <a:cubicBezTo>
                    <a:pt x="890" y="748"/>
                    <a:pt x="936" y="702"/>
                    <a:pt x="936" y="656"/>
                  </a:cubicBezTo>
                  <a:cubicBezTo>
                    <a:pt x="936" y="611"/>
                    <a:pt x="913" y="565"/>
                    <a:pt x="890" y="542"/>
                  </a:cubicBezTo>
                  <a:cubicBezTo>
                    <a:pt x="913" y="519"/>
                    <a:pt x="913" y="451"/>
                    <a:pt x="913" y="405"/>
                  </a:cubicBezTo>
                  <a:cubicBezTo>
                    <a:pt x="890" y="360"/>
                    <a:pt x="867" y="337"/>
                    <a:pt x="822" y="314"/>
                  </a:cubicBezTo>
                  <a:cubicBezTo>
                    <a:pt x="845" y="268"/>
                    <a:pt x="867" y="177"/>
                    <a:pt x="822" y="131"/>
                  </a:cubicBezTo>
                  <a:cubicBezTo>
                    <a:pt x="799" y="40"/>
                    <a:pt x="708" y="17"/>
                    <a:pt x="639" y="17"/>
                  </a:cubicBezTo>
                  <a:cubicBezTo>
                    <a:pt x="582" y="6"/>
                    <a:pt x="531" y="0"/>
                    <a:pt x="479" y="0"/>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3"/>
            <p:cNvSpPr/>
            <p:nvPr/>
          </p:nvSpPr>
          <p:spPr>
            <a:xfrm>
              <a:off x="7090983" y="2695095"/>
              <a:ext cx="62545" cy="7581"/>
            </a:xfrm>
            <a:custGeom>
              <a:avLst/>
              <a:gdLst/>
              <a:ahLst/>
              <a:cxnLst/>
              <a:rect l="l" t="t" r="r" b="b"/>
              <a:pathLst>
                <a:path w="594" h="72" extrusionOk="0">
                  <a:moveTo>
                    <a:pt x="250" y="1"/>
                  </a:moveTo>
                  <a:cubicBezTo>
                    <a:pt x="174" y="1"/>
                    <a:pt x="99" y="6"/>
                    <a:pt x="23" y="16"/>
                  </a:cubicBezTo>
                  <a:cubicBezTo>
                    <a:pt x="23" y="16"/>
                    <a:pt x="0" y="16"/>
                    <a:pt x="0" y="38"/>
                  </a:cubicBezTo>
                  <a:cubicBezTo>
                    <a:pt x="0" y="61"/>
                    <a:pt x="46" y="61"/>
                    <a:pt x="46" y="61"/>
                  </a:cubicBezTo>
                  <a:cubicBezTo>
                    <a:pt x="113" y="42"/>
                    <a:pt x="181" y="35"/>
                    <a:pt x="248" y="35"/>
                  </a:cubicBezTo>
                  <a:cubicBezTo>
                    <a:pt x="341" y="35"/>
                    <a:pt x="433" y="48"/>
                    <a:pt x="525" y="61"/>
                  </a:cubicBezTo>
                  <a:cubicBezTo>
                    <a:pt x="540" y="61"/>
                    <a:pt x="556" y="71"/>
                    <a:pt x="571" y="71"/>
                  </a:cubicBezTo>
                  <a:cubicBezTo>
                    <a:pt x="578" y="71"/>
                    <a:pt x="586" y="69"/>
                    <a:pt x="594" y="61"/>
                  </a:cubicBezTo>
                  <a:cubicBezTo>
                    <a:pt x="594" y="38"/>
                    <a:pt x="594" y="38"/>
                    <a:pt x="571" y="38"/>
                  </a:cubicBezTo>
                  <a:cubicBezTo>
                    <a:pt x="464" y="12"/>
                    <a:pt x="357" y="1"/>
                    <a:pt x="250" y="1"/>
                  </a:cubicBezTo>
                  <a:close/>
                </a:path>
              </a:pathLst>
            </a:custGeom>
            <a:solidFill>
              <a:srgbClr val="E26E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3"/>
            <p:cNvSpPr/>
            <p:nvPr/>
          </p:nvSpPr>
          <p:spPr>
            <a:xfrm>
              <a:off x="7095722" y="2725525"/>
              <a:ext cx="55385" cy="7265"/>
            </a:xfrm>
            <a:custGeom>
              <a:avLst/>
              <a:gdLst/>
              <a:ahLst/>
              <a:cxnLst/>
              <a:rect l="l" t="t" r="r" b="b"/>
              <a:pathLst>
                <a:path w="526" h="69" extrusionOk="0">
                  <a:moveTo>
                    <a:pt x="24" y="0"/>
                  </a:moveTo>
                  <a:cubicBezTo>
                    <a:pt x="24" y="0"/>
                    <a:pt x="1" y="23"/>
                    <a:pt x="1" y="23"/>
                  </a:cubicBezTo>
                  <a:cubicBezTo>
                    <a:pt x="1" y="46"/>
                    <a:pt x="24" y="46"/>
                    <a:pt x="47" y="46"/>
                  </a:cubicBezTo>
                  <a:cubicBezTo>
                    <a:pt x="103" y="37"/>
                    <a:pt x="164" y="31"/>
                    <a:pt x="225" y="31"/>
                  </a:cubicBezTo>
                  <a:cubicBezTo>
                    <a:pt x="312" y="31"/>
                    <a:pt x="400" y="42"/>
                    <a:pt x="480" y="69"/>
                  </a:cubicBezTo>
                  <a:cubicBezTo>
                    <a:pt x="503" y="69"/>
                    <a:pt x="526" y="69"/>
                    <a:pt x="526" y="46"/>
                  </a:cubicBezTo>
                  <a:cubicBezTo>
                    <a:pt x="526" y="23"/>
                    <a:pt x="503" y="23"/>
                    <a:pt x="503" y="23"/>
                  </a:cubicBezTo>
                  <a:cubicBezTo>
                    <a:pt x="343" y="0"/>
                    <a:pt x="184" y="0"/>
                    <a:pt x="24" y="0"/>
                  </a:cubicBezTo>
                  <a:close/>
                </a:path>
              </a:pathLst>
            </a:custGeom>
            <a:solidFill>
              <a:srgbClr val="E26E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3"/>
            <p:cNvSpPr/>
            <p:nvPr/>
          </p:nvSpPr>
          <p:spPr>
            <a:xfrm>
              <a:off x="7102987" y="2748480"/>
              <a:ext cx="50542" cy="13162"/>
            </a:xfrm>
            <a:custGeom>
              <a:avLst/>
              <a:gdLst/>
              <a:ahLst/>
              <a:cxnLst/>
              <a:rect l="l" t="t" r="r" b="b"/>
              <a:pathLst>
                <a:path w="480" h="125" extrusionOk="0">
                  <a:moveTo>
                    <a:pt x="456" y="1"/>
                  </a:moveTo>
                  <a:cubicBezTo>
                    <a:pt x="449" y="1"/>
                    <a:pt x="442" y="3"/>
                    <a:pt x="434" y="11"/>
                  </a:cubicBezTo>
                  <a:cubicBezTo>
                    <a:pt x="297" y="11"/>
                    <a:pt x="160" y="56"/>
                    <a:pt x="23" y="102"/>
                  </a:cubicBezTo>
                  <a:cubicBezTo>
                    <a:pt x="0" y="102"/>
                    <a:pt x="0" y="102"/>
                    <a:pt x="0" y="125"/>
                  </a:cubicBezTo>
                  <a:lnTo>
                    <a:pt x="69" y="125"/>
                  </a:lnTo>
                  <a:cubicBezTo>
                    <a:pt x="183" y="79"/>
                    <a:pt x="320" y="56"/>
                    <a:pt x="457" y="34"/>
                  </a:cubicBezTo>
                  <a:cubicBezTo>
                    <a:pt x="457" y="34"/>
                    <a:pt x="480" y="34"/>
                    <a:pt x="480" y="11"/>
                  </a:cubicBezTo>
                  <a:cubicBezTo>
                    <a:pt x="480" y="11"/>
                    <a:pt x="470" y="1"/>
                    <a:pt x="456" y="1"/>
                  </a:cubicBezTo>
                  <a:close/>
                </a:path>
              </a:pathLst>
            </a:custGeom>
            <a:solidFill>
              <a:srgbClr val="E26E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3"/>
            <p:cNvSpPr/>
            <p:nvPr/>
          </p:nvSpPr>
          <p:spPr>
            <a:xfrm>
              <a:off x="7086140" y="2786176"/>
              <a:ext cx="16952" cy="11582"/>
            </a:xfrm>
            <a:custGeom>
              <a:avLst/>
              <a:gdLst/>
              <a:ahLst/>
              <a:cxnLst/>
              <a:rect l="l" t="t" r="r" b="b"/>
              <a:pathLst>
                <a:path w="161" h="110" extrusionOk="0">
                  <a:moveTo>
                    <a:pt x="126" y="1"/>
                  </a:moveTo>
                  <a:cubicBezTo>
                    <a:pt x="115" y="1"/>
                    <a:pt x="103" y="6"/>
                    <a:pt x="92" y="18"/>
                  </a:cubicBezTo>
                  <a:cubicBezTo>
                    <a:pt x="69" y="18"/>
                    <a:pt x="46" y="41"/>
                    <a:pt x="23" y="64"/>
                  </a:cubicBezTo>
                  <a:cubicBezTo>
                    <a:pt x="1" y="64"/>
                    <a:pt x="1" y="86"/>
                    <a:pt x="1" y="86"/>
                  </a:cubicBezTo>
                  <a:lnTo>
                    <a:pt x="23" y="86"/>
                  </a:lnTo>
                  <a:cubicBezTo>
                    <a:pt x="46" y="109"/>
                    <a:pt x="46" y="109"/>
                    <a:pt x="69" y="109"/>
                  </a:cubicBezTo>
                  <a:cubicBezTo>
                    <a:pt x="69" y="109"/>
                    <a:pt x="69" y="86"/>
                    <a:pt x="92" y="86"/>
                  </a:cubicBezTo>
                  <a:cubicBezTo>
                    <a:pt x="92" y="86"/>
                    <a:pt x="115" y="64"/>
                    <a:pt x="115" y="64"/>
                  </a:cubicBezTo>
                  <a:cubicBezTo>
                    <a:pt x="138" y="64"/>
                    <a:pt x="138" y="41"/>
                    <a:pt x="160" y="41"/>
                  </a:cubicBezTo>
                  <a:cubicBezTo>
                    <a:pt x="160" y="41"/>
                    <a:pt x="160" y="41"/>
                    <a:pt x="160" y="18"/>
                  </a:cubicBezTo>
                  <a:cubicBezTo>
                    <a:pt x="149" y="6"/>
                    <a:pt x="138" y="1"/>
                    <a:pt x="126" y="1"/>
                  </a:cubicBezTo>
                  <a:close/>
                </a:path>
              </a:pathLst>
            </a:custGeom>
            <a:solidFill>
              <a:srgbClr val="E26E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3"/>
            <p:cNvSpPr/>
            <p:nvPr/>
          </p:nvSpPr>
          <p:spPr>
            <a:xfrm>
              <a:off x="7047707" y="2812394"/>
              <a:ext cx="24113" cy="40012"/>
            </a:xfrm>
            <a:custGeom>
              <a:avLst/>
              <a:gdLst/>
              <a:ahLst/>
              <a:cxnLst/>
              <a:rect l="l" t="t" r="r" b="b"/>
              <a:pathLst>
                <a:path w="229" h="380" extrusionOk="0">
                  <a:moveTo>
                    <a:pt x="43" y="0"/>
                  </a:moveTo>
                  <a:cubicBezTo>
                    <a:pt x="22" y="0"/>
                    <a:pt x="0" y="27"/>
                    <a:pt x="0" y="43"/>
                  </a:cubicBezTo>
                  <a:cubicBezTo>
                    <a:pt x="0" y="157"/>
                    <a:pt x="46" y="294"/>
                    <a:pt x="137" y="362"/>
                  </a:cubicBezTo>
                  <a:cubicBezTo>
                    <a:pt x="149" y="374"/>
                    <a:pt x="160" y="379"/>
                    <a:pt x="169" y="379"/>
                  </a:cubicBezTo>
                  <a:cubicBezTo>
                    <a:pt x="177" y="379"/>
                    <a:pt x="183" y="374"/>
                    <a:pt x="183" y="362"/>
                  </a:cubicBezTo>
                  <a:cubicBezTo>
                    <a:pt x="206" y="362"/>
                    <a:pt x="229" y="362"/>
                    <a:pt x="206" y="340"/>
                  </a:cubicBezTo>
                  <a:cubicBezTo>
                    <a:pt x="137" y="294"/>
                    <a:pt x="115" y="225"/>
                    <a:pt x="92" y="134"/>
                  </a:cubicBezTo>
                  <a:cubicBezTo>
                    <a:pt x="92" y="111"/>
                    <a:pt x="92" y="43"/>
                    <a:pt x="69" y="20"/>
                  </a:cubicBezTo>
                  <a:cubicBezTo>
                    <a:pt x="62" y="6"/>
                    <a:pt x="53" y="0"/>
                    <a:pt x="43" y="0"/>
                  </a:cubicBezTo>
                  <a:close/>
                </a:path>
              </a:pathLst>
            </a:custGeom>
            <a:solidFill>
              <a:srgbClr val="E26E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3"/>
            <p:cNvSpPr/>
            <p:nvPr/>
          </p:nvSpPr>
          <p:spPr>
            <a:xfrm>
              <a:off x="6859016" y="2693936"/>
              <a:ext cx="152046" cy="283454"/>
            </a:xfrm>
            <a:custGeom>
              <a:avLst/>
              <a:gdLst/>
              <a:ahLst/>
              <a:cxnLst/>
              <a:rect l="l" t="t" r="r" b="b"/>
              <a:pathLst>
                <a:path w="1444" h="2692" extrusionOk="0">
                  <a:moveTo>
                    <a:pt x="627" y="0"/>
                  </a:moveTo>
                  <a:cubicBezTo>
                    <a:pt x="610" y="0"/>
                    <a:pt x="592" y="7"/>
                    <a:pt x="583" y="27"/>
                  </a:cubicBezTo>
                  <a:cubicBezTo>
                    <a:pt x="583" y="278"/>
                    <a:pt x="560" y="552"/>
                    <a:pt x="583" y="825"/>
                  </a:cubicBezTo>
                  <a:cubicBezTo>
                    <a:pt x="605" y="1077"/>
                    <a:pt x="697" y="1305"/>
                    <a:pt x="765" y="1533"/>
                  </a:cubicBezTo>
                  <a:cubicBezTo>
                    <a:pt x="788" y="1693"/>
                    <a:pt x="834" y="1830"/>
                    <a:pt x="834" y="1967"/>
                  </a:cubicBezTo>
                  <a:cubicBezTo>
                    <a:pt x="834" y="1967"/>
                    <a:pt x="834" y="1990"/>
                    <a:pt x="857" y="1990"/>
                  </a:cubicBezTo>
                  <a:cubicBezTo>
                    <a:pt x="605" y="2081"/>
                    <a:pt x="354" y="2172"/>
                    <a:pt x="172" y="2378"/>
                  </a:cubicBezTo>
                  <a:cubicBezTo>
                    <a:pt x="103" y="2469"/>
                    <a:pt x="35" y="2560"/>
                    <a:pt x="12" y="2674"/>
                  </a:cubicBezTo>
                  <a:cubicBezTo>
                    <a:pt x="1" y="2686"/>
                    <a:pt x="18" y="2691"/>
                    <a:pt x="38" y="2691"/>
                  </a:cubicBezTo>
                  <a:cubicBezTo>
                    <a:pt x="58" y="2691"/>
                    <a:pt x="81" y="2686"/>
                    <a:pt x="81" y="2674"/>
                  </a:cubicBezTo>
                  <a:cubicBezTo>
                    <a:pt x="217" y="2218"/>
                    <a:pt x="765" y="2104"/>
                    <a:pt x="1130" y="1921"/>
                  </a:cubicBezTo>
                  <a:cubicBezTo>
                    <a:pt x="1245" y="1853"/>
                    <a:pt x="1336" y="1784"/>
                    <a:pt x="1427" y="1693"/>
                  </a:cubicBezTo>
                  <a:cubicBezTo>
                    <a:pt x="1443" y="1677"/>
                    <a:pt x="1414" y="1661"/>
                    <a:pt x="1387" y="1661"/>
                  </a:cubicBezTo>
                  <a:cubicBezTo>
                    <a:pt x="1376" y="1661"/>
                    <a:pt x="1365" y="1663"/>
                    <a:pt x="1359" y="1670"/>
                  </a:cubicBezTo>
                  <a:cubicBezTo>
                    <a:pt x="1245" y="1807"/>
                    <a:pt x="1085" y="1875"/>
                    <a:pt x="925" y="1967"/>
                  </a:cubicBezTo>
                  <a:cubicBezTo>
                    <a:pt x="902" y="1716"/>
                    <a:pt x="811" y="1487"/>
                    <a:pt x="765" y="1236"/>
                  </a:cubicBezTo>
                  <a:cubicBezTo>
                    <a:pt x="720" y="1122"/>
                    <a:pt x="697" y="1008"/>
                    <a:pt x="674" y="871"/>
                  </a:cubicBezTo>
                  <a:cubicBezTo>
                    <a:pt x="651" y="734"/>
                    <a:pt x="651" y="597"/>
                    <a:pt x="651" y="483"/>
                  </a:cubicBezTo>
                  <a:cubicBezTo>
                    <a:pt x="651" y="323"/>
                    <a:pt x="651" y="164"/>
                    <a:pt x="674" y="27"/>
                  </a:cubicBezTo>
                  <a:cubicBezTo>
                    <a:pt x="674" y="13"/>
                    <a:pt x="651" y="0"/>
                    <a:pt x="6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3"/>
            <p:cNvSpPr/>
            <p:nvPr/>
          </p:nvSpPr>
          <p:spPr>
            <a:xfrm>
              <a:off x="6957047" y="2942435"/>
              <a:ext cx="123195" cy="125512"/>
            </a:xfrm>
            <a:custGeom>
              <a:avLst/>
              <a:gdLst/>
              <a:ahLst/>
              <a:cxnLst/>
              <a:rect l="l" t="t" r="r" b="b"/>
              <a:pathLst>
                <a:path w="1170" h="1192" extrusionOk="0">
                  <a:moveTo>
                    <a:pt x="1132" y="0"/>
                  </a:moveTo>
                  <a:cubicBezTo>
                    <a:pt x="1112" y="0"/>
                    <a:pt x="1090" y="6"/>
                    <a:pt x="1090" y="18"/>
                  </a:cubicBezTo>
                  <a:cubicBezTo>
                    <a:pt x="907" y="223"/>
                    <a:pt x="747" y="428"/>
                    <a:pt x="565" y="634"/>
                  </a:cubicBezTo>
                  <a:cubicBezTo>
                    <a:pt x="405" y="816"/>
                    <a:pt x="245" y="1022"/>
                    <a:pt x="17" y="1159"/>
                  </a:cubicBezTo>
                  <a:cubicBezTo>
                    <a:pt x="1" y="1175"/>
                    <a:pt x="30" y="1191"/>
                    <a:pt x="57" y="1191"/>
                  </a:cubicBezTo>
                  <a:cubicBezTo>
                    <a:pt x="68" y="1191"/>
                    <a:pt x="79" y="1188"/>
                    <a:pt x="85" y="1182"/>
                  </a:cubicBezTo>
                  <a:cubicBezTo>
                    <a:pt x="291" y="1045"/>
                    <a:pt x="473" y="839"/>
                    <a:pt x="633" y="657"/>
                  </a:cubicBezTo>
                  <a:cubicBezTo>
                    <a:pt x="816" y="451"/>
                    <a:pt x="998" y="246"/>
                    <a:pt x="1158" y="18"/>
                  </a:cubicBezTo>
                  <a:cubicBezTo>
                    <a:pt x="1170" y="6"/>
                    <a:pt x="1152" y="0"/>
                    <a:pt x="11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8" name="Google Shape;518;p23"/>
          <p:cNvGrpSpPr/>
          <p:nvPr/>
        </p:nvGrpSpPr>
        <p:grpSpPr>
          <a:xfrm flipH="1">
            <a:off x="-99431" y="2909132"/>
            <a:ext cx="1079111" cy="2234377"/>
            <a:chOff x="8364826" y="2506600"/>
            <a:chExt cx="982350" cy="2034025"/>
          </a:xfrm>
        </p:grpSpPr>
        <p:sp>
          <p:nvSpPr>
            <p:cNvPr id="519" name="Google Shape;519;p23"/>
            <p:cNvSpPr/>
            <p:nvPr/>
          </p:nvSpPr>
          <p:spPr>
            <a:xfrm>
              <a:off x="8662943" y="2506600"/>
              <a:ext cx="607980" cy="312083"/>
            </a:xfrm>
            <a:custGeom>
              <a:avLst/>
              <a:gdLst/>
              <a:ahLst/>
              <a:cxnLst/>
              <a:rect l="l" t="t" r="r" b="b"/>
              <a:pathLst>
                <a:path w="6004" h="3082" extrusionOk="0">
                  <a:moveTo>
                    <a:pt x="1165" y="0"/>
                  </a:moveTo>
                  <a:cubicBezTo>
                    <a:pt x="1028" y="0"/>
                    <a:pt x="936" y="69"/>
                    <a:pt x="891" y="183"/>
                  </a:cubicBezTo>
                  <a:lnTo>
                    <a:pt x="69" y="2739"/>
                  </a:lnTo>
                  <a:cubicBezTo>
                    <a:pt x="1" y="2899"/>
                    <a:pt x="138" y="3082"/>
                    <a:pt x="320" y="3082"/>
                  </a:cubicBezTo>
                  <a:lnTo>
                    <a:pt x="4840" y="3082"/>
                  </a:lnTo>
                  <a:cubicBezTo>
                    <a:pt x="4977" y="3082"/>
                    <a:pt x="5068" y="3013"/>
                    <a:pt x="5113" y="2899"/>
                  </a:cubicBezTo>
                  <a:lnTo>
                    <a:pt x="5935" y="365"/>
                  </a:lnTo>
                  <a:cubicBezTo>
                    <a:pt x="6004" y="183"/>
                    <a:pt x="5867" y="0"/>
                    <a:pt x="56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3"/>
            <p:cNvSpPr/>
            <p:nvPr/>
          </p:nvSpPr>
          <p:spPr>
            <a:xfrm>
              <a:off x="8977263" y="2534345"/>
              <a:ext cx="71795" cy="27847"/>
            </a:xfrm>
            <a:custGeom>
              <a:avLst/>
              <a:gdLst/>
              <a:ahLst/>
              <a:cxnLst/>
              <a:rect l="l" t="t" r="r" b="b"/>
              <a:pathLst>
                <a:path w="709" h="275" extrusionOk="0">
                  <a:moveTo>
                    <a:pt x="343" y="0"/>
                  </a:moveTo>
                  <a:cubicBezTo>
                    <a:pt x="161" y="0"/>
                    <a:pt x="1" y="46"/>
                    <a:pt x="1" y="137"/>
                  </a:cubicBezTo>
                  <a:cubicBezTo>
                    <a:pt x="1" y="206"/>
                    <a:pt x="161" y="274"/>
                    <a:pt x="343" y="274"/>
                  </a:cubicBezTo>
                  <a:cubicBezTo>
                    <a:pt x="549" y="274"/>
                    <a:pt x="708" y="206"/>
                    <a:pt x="708" y="137"/>
                  </a:cubicBezTo>
                  <a:cubicBezTo>
                    <a:pt x="708" y="46"/>
                    <a:pt x="549" y="0"/>
                    <a:pt x="3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3"/>
            <p:cNvSpPr/>
            <p:nvPr/>
          </p:nvSpPr>
          <p:spPr>
            <a:xfrm>
              <a:off x="8602894" y="2677629"/>
              <a:ext cx="698104" cy="1782075"/>
            </a:xfrm>
            <a:custGeom>
              <a:avLst/>
              <a:gdLst/>
              <a:ahLst/>
              <a:cxnLst/>
              <a:rect l="l" t="t" r="r" b="b"/>
              <a:pathLst>
                <a:path w="6894" h="17599" extrusionOk="0">
                  <a:moveTo>
                    <a:pt x="0" y="0"/>
                  </a:moveTo>
                  <a:lnTo>
                    <a:pt x="0" y="17598"/>
                  </a:lnTo>
                  <a:lnTo>
                    <a:pt x="6893" y="17598"/>
                  </a:lnTo>
                  <a:lnTo>
                    <a:pt x="689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3"/>
            <p:cNvSpPr/>
            <p:nvPr/>
          </p:nvSpPr>
          <p:spPr>
            <a:xfrm>
              <a:off x="8602894" y="2677629"/>
              <a:ext cx="698104" cy="46276"/>
            </a:xfrm>
            <a:custGeom>
              <a:avLst/>
              <a:gdLst/>
              <a:ahLst/>
              <a:cxnLst/>
              <a:rect l="l" t="t" r="r" b="b"/>
              <a:pathLst>
                <a:path w="6894" h="457" extrusionOk="0">
                  <a:moveTo>
                    <a:pt x="0" y="0"/>
                  </a:moveTo>
                  <a:lnTo>
                    <a:pt x="0" y="457"/>
                  </a:lnTo>
                  <a:lnTo>
                    <a:pt x="6893" y="457"/>
                  </a:lnTo>
                  <a:lnTo>
                    <a:pt x="68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3"/>
            <p:cNvSpPr/>
            <p:nvPr/>
          </p:nvSpPr>
          <p:spPr>
            <a:xfrm>
              <a:off x="8413330" y="2677629"/>
              <a:ext cx="189665" cy="1782075"/>
            </a:xfrm>
            <a:custGeom>
              <a:avLst/>
              <a:gdLst/>
              <a:ahLst/>
              <a:cxnLst/>
              <a:rect l="l" t="t" r="r" b="b"/>
              <a:pathLst>
                <a:path w="1873" h="17599" extrusionOk="0">
                  <a:moveTo>
                    <a:pt x="1872" y="0"/>
                  </a:moveTo>
                  <a:lnTo>
                    <a:pt x="0" y="2009"/>
                  </a:lnTo>
                  <a:lnTo>
                    <a:pt x="0" y="17598"/>
                  </a:lnTo>
                  <a:lnTo>
                    <a:pt x="1872" y="17598"/>
                  </a:lnTo>
                  <a:lnTo>
                    <a:pt x="18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3"/>
            <p:cNvSpPr/>
            <p:nvPr/>
          </p:nvSpPr>
          <p:spPr>
            <a:xfrm>
              <a:off x="8413330" y="2677629"/>
              <a:ext cx="189665" cy="249707"/>
            </a:xfrm>
            <a:custGeom>
              <a:avLst/>
              <a:gdLst/>
              <a:ahLst/>
              <a:cxnLst/>
              <a:rect l="l" t="t" r="r" b="b"/>
              <a:pathLst>
                <a:path w="1873" h="2466" extrusionOk="0">
                  <a:moveTo>
                    <a:pt x="1872" y="0"/>
                  </a:moveTo>
                  <a:lnTo>
                    <a:pt x="0" y="2009"/>
                  </a:lnTo>
                  <a:lnTo>
                    <a:pt x="0" y="2465"/>
                  </a:lnTo>
                  <a:lnTo>
                    <a:pt x="1872" y="457"/>
                  </a:lnTo>
                  <a:lnTo>
                    <a:pt x="187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3"/>
            <p:cNvSpPr/>
            <p:nvPr/>
          </p:nvSpPr>
          <p:spPr>
            <a:xfrm>
              <a:off x="8586692" y="4459617"/>
              <a:ext cx="81010" cy="81008"/>
            </a:xfrm>
            <a:custGeom>
              <a:avLst/>
              <a:gdLst/>
              <a:ahLst/>
              <a:cxnLst/>
              <a:rect l="l" t="t" r="r" b="b"/>
              <a:pathLst>
                <a:path w="800" h="800" extrusionOk="0">
                  <a:moveTo>
                    <a:pt x="411" y="0"/>
                  </a:moveTo>
                  <a:cubicBezTo>
                    <a:pt x="183" y="0"/>
                    <a:pt x="0" y="183"/>
                    <a:pt x="0" y="411"/>
                  </a:cubicBezTo>
                  <a:cubicBezTo>
                    <a:pt x="0" y="617"/>
                    <a:pt x="183" y="799"/>
                    <a:pt x="411" y="799"/>
                  </a:cubicBezTo>
                  <a:cubicBezTo>
                    <a:pt x="617" y="799"/>
                    <a:pt x="799" y="617"/>
                    <a:pt x="799" y="411"/>
                  </a:cubicBezTo>
                  <a:cubicBezTo>
                    <a:pt x="799" y="183"/>
                    <a:pt x="617" y="0"/>
                    <a:pt x="41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3"/>
            <p:cNvSpPr/>
            <p:nvPr/>
          </p:nvSpPr>
          <p:spPr>
            <a:xfrm>
              <a:off x="8572819" y="4459617"/>
              <a:ext cx="81010" cy="81008"/>
            </a:xfrm>
            <a:custGeom>
              <a:avLst/>
              <a:gdLst/>
              <a:ahLst/>
              <a:cxnLst/>
              <a:rect l="l" t="t" r="r" b="b"/>
              <a:pathLst>
                <a:path w="800" h="800" extrusionOk="0">
                  <a:moveTo>
                    <a:pt x="411" y="0"/>
                  </a:moveTo>
                  <a:cubicBezTo>
                    <a:pt x="183" y="0"/>
                    <a:pt x="0" y="183"/>
                    <a:pt x="0" y="411"/>
                  </a:cubicBezTo>
                  <a:cubicBezTo>
                    <a:pt x="0" y="617"/>
                    <a:pt x="183" y="799"/>
                    <a:pt x="411" y="799"/>
                  </a:cubicBezTo>
                  <a:cubicBezTo>
                    <a:pt x="617" y="799"/>
                    <a:pt x="799" y="617"/>
                    <a:pt x="799" y="411"/>
                  </a:cubicBezTo>
                  <a:cubicBezTo>
                    <a:pt x="799" y="183"/>
                    <a:pt x="617" y="0"/>
                    <a:pt x="4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3"/>
            <p:cNvSpPr/>
            <p:nvPr/>
          </p:nvSpPr>
          <p:spPr>
            <a:xfrm>
              <a:off x="9266267" y="4459617"/>
              <a:ext cx="80909" cy="81008"/>
            </a:xfrm>
            <a:custGeom>
              <a:avLst/>
              <a:gdLst/>
              <a:ahLst/>
              <a:cxnLst/>
              <a:rect l="l" t="t" r="r" b="b"/>
              <a:pathLst>
                <a:path w="799" h="800" extrusionOk="0">
                  <a:moveTo>
                    <a:pt x="388" y="0"/>
                  </a:moveTo>
                  <a:cubicBezTo>
                    <a:pt x="183" y="0"/>
                    <a:pt x="0" y="183"/>
                    <a:pt x="0" y="411"/>
                  </a:cubicBezTo>
                  <a:cubicBezTo>
                    <a:pt x="0" y="617"/>
                    <a:pt x="183" y="799"/>
                    <a:pt x="388" y="799"/>
                  </a:cubicBezTo>
                  <a:cubicBezTo>
                    <a:pt x="616" y="799"/>
                    <a:pt x="799" y="617"/>
                    <a:pt x="799" y="411"/>
                  </a:cubicBezTo>
                  <a:cubicBezTo>
                    <a:pt x="799" y="183"/>
                    <a:pt x="616" y="0"/>
                    <a:pt x="3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3"/>
            <p:cNvSpPr/>
            <p:nvPr/>
          </p:nvSpPr>
          <p:spPr>
            <a:xfrm>
              <a:off x="9252394" y="4459617"/>
              <a:ext cx="80909" cy="81008"/>
            </a:xfrm>
            <a:custGeom>
              <a:avLst/>
              <a:gdLst/>
              <a:ahLst/>
              <a:cxnLst/>
              <a:rect l="l" t="t" r="r" b="b"/>
              <a:pathLst>
                <a:path w="799" h="800" extrusionOk="0">
                  <a:moveTo>
                    <a:pt x="411" y="0"/>
                  </a:moveTo>
                  <a:cubicBezTo>
                    <a:pt x="183" y="0"/>
                    <a:pt x="0" y="183"/>
                    <a:pt x="0" y="411"/>
                  </a:cubicBezTo>
                  <a:cubicBezTo>
                    <a:pt x="0" y="617"/>
                    <a:pt x="183" y="799"/>
                    <a:pt x="411" y="799"/>
                  </a:cubicBezTo>
                  <a:cubicBezTo>
                    <a:pt x="616" y="799"/>
                    <a:pt x="799" y="617"/>
                    <a:pt x="799" y="411"/>
                  </a:cubicBezTo>
                  <a:cubicBezTo>
                    <a:pt x="799" y="183"/>
                    <a:pt x="616" y="0"/>
                    <a:pt x="4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3"/>
            <p:cNvSpPr/>
            <p:nvPr/>
          </p:nvSpPr>
          <p:spPr>
            <a:xfrm>
              <a:off x="8378699" y="4459617"/>
              <a:ext cx="83238" cy="81008"/>
            </a:xfrm>
            <a:custGeom>
              <a:avLst/>
              <a:gdLst/>
              <a:ahLst/>
              <a:cxnLst/>
              <a:rect l="l" t="t" r="r" b="b"/>
              <a:pathLst>
                <a:path w="822" h="800" extrusionOk="0">
                  <a:moveTo>
                    <a:pt x="411" y="0"/>
                  </a:moveTo>
                  <a:cubicBezTo>
                    <a:pt x="183" y="0"/>
                    <a:pt x="0" y="183"/>
                    <a:pt x="0" y="411"/>
                  </a:cubicBezTo>
                  <a:cubicBezTo>
                    <a:pt x="0" y="617"/>
                    <a:pt x="183" y="799"/>
                    <a:pt x="411" y="799"/>
                  </a:cubicBezTo>
                  <a:cubicBezTo>
                    <a:pt x="639" y="799"/>
                    <a:pt x="822" y="617"/>
                    <a:pt x="822" y="411"/>
                  </a:cubicBezTo>
                  <a:cubicBezTo>
                    <a:pt x="822" y="183"/>
                    <a:pt x="639" y="0"/>
                    <a:pt x="41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3"/>
            <p:cNvSpPr/>
            <p:nvPr/>
          </p:nvSpPr>
          <p:spPr>
            <a:xfrm>
              <a:off x="8364826" y="4459617"/>
              <a:ext cx="83238" cy="81008"/>
            </a:xfrm>
            <a:custGeom>
              <a:avLst/>
              <a:gdLst/>
              <a:ahLst/>
              <a:cxnLst/>
              <a:rect l="l" t="t" r="r" b="b"/>
              <a:pathLst>
                <a:path w="822" h="800" extrusionOk="0">
                  <a:moveTo>
                    <a:pt x="411" y="0"/>
                  </a:moveTo>
                  <a:cubicBezTo>
                    <a:pt x="183" y="0"/>
                    <a:pt x="0" y="183"/>
                    <a:pt x="0" y="411"/>
                  </a:cubicBezTo>
                  <a:cubicBezTo>
                    <a:pt x="0" y="617"/>
                    <a:pt x="183" y="799"/>
                    <a:pt x="411" y="799"/>
                  </a:cubicBezTo>
                  <a:cubicBezTo>
                    <a:pt x="639" y="799"/>
                    <a:pt x="822" y="617"/>
                    <a:pt x="822" y="411"/>
                  </a:cubicBezTo>
                  <a:cubicBezTo>
                    <a:pt x="822" y="183"/>
                    <a:pt x="639" y="0"/>
                    <a:pt x="4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3"/>
            <p:cNvSpPr/>
            <p:nvPr/>
          </p:nvSpPr>
          <p:spPr>
            <a:xfrm>
              <a:off x="8600565" y="2737171"/>
              <a:ext cx="9316" cy="1716154"/>
            </a:xfrm>
            <a:custGeom>
              <a:avLst/>
              <a:gdLst/>
              <a:ahLst/>
              <a:cxnLst/>
              <a:rect l="l" t="t" r="r" b="b"/>
              <a:pathLst>
                <a:path w="92" h="16948" extrusionOk="0">
                  <a:moveTo>
                    <a:pt x="46" y="0"/>
                  </a:moveTo>
                  <a:cubicBezTo>
                    <a:pt x="23" y="0"/>
                    <a:pt x="0" y="17"/>
                    <a:pt x="0" y="51"/>
                  </a:cubicBezTo>
                  <a:lnTo>
                    <a:pt x="0" y="16896"/>
                  </a:lnTo>
                  <a:cubicBezTo>
                    <a:pt x="0" y="16931"/>
                    <a:pt x="23" y="16948"/>
                    <a:pt x="46" y="16948"/>
                  </a:cubicBezTo>
                  <a:cubicBezTo>
                    <a:pt x="69" y="16948"/>
                    <a:pt x="92" y="16931"/>
                    <a:pt x="92" y="16896"/>
                  </a:cubicBezTo>
                  <a:lnTo>
                    <a:pt x="92" y="51"/>
                  </a:lnTo>
                  <a:cubicBezTo>
                    <a:pt x="92" y="17"/>
                    <a:pt x="69" y="0"/>
                    <a:pt x="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23"/>
          <p:cNvGrpSpPr/>
          <p:nvPr/>
        </p:nvGrpSpPr>
        <p:grpSpPr>
          <a:xfrm rot="-815519">
            <a:off x="8615337" y="101566"/>
            <a:ext cx="1036257" cy="1442496"/>
            <a:chOff x="8132825" y="114113"/>
            <a:chExt cx="1352175" cy="1882263"/>
          </a:xfrm>
        </p:grpSpPr>
        <p:sp>
          <p:nvSpPr>
            <p:cNvPr id="533" name="Google Shape;533;p23"/>
            <p:cNvSpPr/>
            <p:nvPr/>
          </p:nvSpPr>
          <p:spPr>
            <a:xfrm>
              <a:off x="8752513" y="783475"/>
              <a:ext cx="112800" cy="1212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3"/>
            <p:cNvSpPr/>
            <p:nvPr/>
          </p:nvSpPr>
          <p:spPr>
            <a:xfrm>
              <a:off x="8132825" y="114113"/>
              <a:ext cx="1352175" cy="841775"/>
            </a:xfrm>
            <a:custGeom>
              <a:avLst/>
              <a:gdLst/>
              <a:ahLst/>
              <a:cxnLst/>
              <a:rect l="l" t="t" r="r" b="b"/>
              <a:pathLst>
                <a:path w="54087" h="33671" extrusionOk="0">
                  <a:moveTo>
                    <a:pt x="0" y="0"/>
                  </a:moveTo>
                  <a:lnTo>
                    <a:pt x="1856" y="33671"/>
                  </a:lnTo>
                  <a:lnTo>
                    <a:pt x="51435" y="33671"/>
                  </a:lnTo>
                  <a:lnTo>
                    <a:pt x="54087" y="1061"/>
                  </a:lnTo>
                  <a:close/>
                </a:path>
              </a:pathLst>
            </a:custGeom>
            <a:solidFill>
              <a:schemeClr val="accent4"/>
            </a:solidFill>
            <a:ln>
              <a:noFill/>
            </a:ln>
          </p:spPr>
        </p:sp>
      </p:grpSp>
      <p:grpSp>
        <p:nvGrpSpPr>
          <p:cNvPr id="535" name="Google Shape;535;p23"/>
          <p:cNvGrpSpPr/>
          <p:nvPr/>
        </p:nvGrpSpPr>
        <p:grpSpPr>
          <a:xfrm rot="-1243776" flipH="1">
            <a:off x="-326306" y="-39483"/>
            <a:ext cx="1130456" cy="851697"/>
            <a:chOff x="2418700" y="2179850"/>
            <a:chExt cx="1751900" cy="1319900"/>
          </a:xfrm>
        </p:grpSpPr>
        <p:sp>
          <p:nvSpPr>
            <p:cNvPr id="536" name="Google Shape;536;p23"/>
            <p:cNvSpPr/>
            <p:nvPr/>
          </p:nvSpPr>
          <p:spPr>
            <a:xfrm>
              <a:off x="3565400" y="2957425"/>
              <a:ext cx="189150" cy="542325"/>
            </a:xfrm>
            <a:custGeom>
              <a:avLst/>
              <a:gdLst/>
              <a:ahLst/>
              <a:cxnLst/>
              <a:rect l="l" t="t" r="r" b="b"/>
              <a:pathLst>
                <a:path w="7566" h="21693" extrusionOk="0">
                  <a:moveTo>
                    <a:pt x="7566" y="1"/>
                  </a:moveTo>
                  <a:lnTo>
                    <a:pt x="824" y="1655"/>
                  </a:lnTo>
                  <a:lnTo>
                    <a:pt x="22" y="20402"/>
                  </a:lnTo>
                  <a:cubicBezTo>
                    <a:pt x="0" y="21123"/>
                    <a:pt x="570" y="21692"/>
                    <a:pt x="1248" y="21692"/>
                  </a:cubicBezTo>
                  <a:cubicBezTo>
                    <a:pt x="1347" y="21692"/>
                    <a:pt x="1449" y="21680"/>
                    <a:pt x="1551" y="21655"/>
                  </a:cubicBezTo>
                  <a:lnTo>
                    <a:pt x="4007" y="21078"/>
                  </a:lnTo>
                  <a:cubicBezTo>
                    <a:pt x="5661" y="20702"/>
                    <a:pt x="6839" y="19274"/>
                    <a:pt x="6914" y="17570"/>
                  </a:cubicBezTo>
                  <a:lnTo>
                    <a:pt x="756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3"/>
            <p:cNvSpPr/>
            <p:nvPr/>
          </p:nvSpPr>
          <p:spPr>
            <a:xfrm>
              <a:off x="3584100" y="2957425"/>
              <a:ext cx="170450" cy="105925"/>
            </a:xfrm>
            <a:custGeom>
              <a:avLst/>
              <a:gdLst/>
              <a:ahLst/>
              <a:cxnLst/>
              <a:rect l="l" t="t" r="r" b="b"/>
              <a:pathLst>
                <a:path w="6818" h="4237" extrusionOk="0">
                  <a:moveTo>
                    <a:pt x="6818" y="1"/>
                  </a:moveTo>
                  <a:lnTo>
                    <a:pt x="76" y="1655"/>
                  </a:lnTo>
                  <a:lnTo>
                    <a:pt x="1" y="3459"/>
                  </a:lnTo>
                  <a:lnTo>
                    <a:pt x="6668" y="4236"/>
                  </a:lnTo>
                  <a:lnTo>
                    <a:pt x="68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3"/>
            <p:cNvSpPr/>
            <p:nvPr/>
          </p:nvSpPr>
          <p:spPr>
            <a:xfrm>
              <a:off x="2894250" y="2237500"/>
              <a:ext cx="1276350" cy="942375"/>
            </a:xfrm>
            <a:custGeom>
              <a:avLst/>
              <a:gdLst/>
              <a:ahLst/>
              <a:cxnLst/>
              <a:rect l="l" t="t" r="r" b="b"/>
              <a:pathLst>
                <a:path w="51054" h="37695" extrusionOk="0">
                  <a:moveTo>
                    <a:pt x="1580" y="0"/>
                  </a:moveTo>
                  <a:lnTo>
                    <a:pt x="1" y="37695"/>
                  </a:lnTo>
                  <a:lnTo>
                    <a:pt x="38973" y="28071"/>
                  </a:lnTo>
                  <a:lnTo>
                    <a:pt x="48397" y="25765"/>
                  </a:lnTo>
                  <a:cubicBezTo>
                    <a:pt x="49600" y="25464"/>
                    <a:pt x="50552" y="24487"/>
                    <a:pt x="50778" y="23284"/>
                  </a:cubicBezTo>
                  <a:cubicBezTo>
                    <a:pt x="50903" y="22532"/>
                    <a:pt x="51004" y="21755"/>
                    <a:pt x="51029" y="20953"/>
                  </a:cubicBezTo>
                  <a:cubicBezTo>
                    <a:pt x="51054" y="20151"/>
                    <a:pt x="51029" y="19374"/>
                    <a:pt x="50953" y="18622"/>
                  </a:cubicBezTo>
                  <a:cubicBezTo>
                    <a:pt x="50853" y="17394"/>
                    <a:pt x="49976" y="16341"/>
                    <a:pt x="48798" y="15940"/>
                  </a:cubicBezTo>
                  <a:lnTo>
                    <a:pt x="39625" y="12858"/>
                  </a:lnTo>
                  <a:lnTo>
                    <a:pt x="15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3"/>
            <p:cNvSpPr/>
            <p:nvPr/>
          </p:nvSpPr>
          <p:spPr>
            <a:xfrm>
              <a:off x="2674950" y="2237400"/>
              <a:ext cx="478725" cy="942575"/>
            </a:xfrm>
            <a:custGeom>
              <a:avLst/>
              <a:gdLst/>
              <a:ahLst/>
              <a:cxnLst/>
              <a:rect l="l" t="t" r="r" b="b"/>
              <a:pathLst>
                <a:path w="19149" h="37703" extrusionOk="0">
                  <a:moveTo>
                    <a:pt x="10172" y="1"/>
                  </a:moveTo>
                  <a:cubicBezTo>
                    <a:pt x="5209" y="1"/>
                    <a:pt x="848" y="8198"/>
                    <a:pt x="427" y="18476"/>
                  </a:cubicBezTo>
                  <a:cubicBezTo>
                    <a:pt x="1" y="28877"/>
                    <a:pt x="3735" y="37498"/>
                    <a:pt x="8773" y="37699"/>
                  </a:cubicBezTo>
                  <a:cubicBezTo>
                    <a:pt x="8833" y="37701"/>
                    <a:pt x="8893" y="37702"/>
                    <a:pt x="8954" y="37702"/>
                  </a:cubicBezTo>
                  <a:cubicBezTo>
                    <a:pt x="13941" y="37702"/>
                    <a:pt x="18277" y="29529"/>
                    <a:pt x="18723" y="19228"/>
                  </a:cubicBezTo>
                  <a:cubicBezTo>
                    <a:pt x="19149" y="8826"/>
                    <a:pt x="15414" y="230"/>
                    <a:pt x="10352" y="4"/>
                  </a:cubicBezTo>
                  <a:cubicBezTo>
                    <a:pt x="10292" y="2"/>
                    <a:pt x="10232" y="1"/>
                    <a:pt x="101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3"/>
            <p:cNvSpPr/>
            <p:nvPr/>
          </p:nvSpPr>
          <p:spPr>
            <a:xfrm>
              <a:off x="2715050" y="2297575"/>
              <a:ext cx="398525" cy="822225"/>
            </a:xfrm>
            <a:custGeom>
              <a:avLst/>
              <a:gdLst/>
              <a:ahLst/>
              <a:cxnLst/>
              <a:rect l="l" t="t" r="r" b="b"/>
              <a:pathLst>
                <a:path w="15941" h="32889" extrusionOk="0">
                  <a:moveTo>
                    <a:pt x="8498" y="0"/>
                  </a:moveTo>
                  <a:cubicBezTo>
                    <a:pt x="4374" y="0"/>
                    <a:pt x="748" y="7154"/>
                    <a:pt x="377" y="16119"/>
                  </a:cubicBezTo>
                  <a:cubicBezTo>
                    <a:pt x="1" y="25217"/>
                    <a:pt x="3083" y="32710"/>
                    <a:pt x="7269" y="32886"/>
                  </a:cubicBezTo>
                  <a:cubicBezTo>
                    <a:pt x="7319" y="32888"/>
                    <a:pt x="7369" y="32889"/>
                    <a:pt x="7418" y="32889"/>
                  </a:cubicBezTo>
                  <a:cubicBezTo>
                    <a:pt x="11542" y="32889"/>
                    <a:pt x="15168" y="25735"/>
                    <a:pt x="15540" y="16770"/>
                  </a:cubicBezTo>
                  <a:cubicBezTo>
                    <a:pt x="15941" y="7698"/>
                    <a:pt x="12833" y="179"/>
                    <a:pt x="8647" y="3"/>
                  </a:cubicBezTo>
                  <a:cubicBezTo>
                    <a:pt x="8598" y="1"/>
                    <a:pt x="8548" y="0"/>
                    <a:pt x="8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3"/>
            <p:cNvSpPr/>
            <p:nvPr/>
          </p:nvSpPr>
          <p:spPr>
            <a:xfrm>
              <a:off x="2976975" y="2607075"/>
              <a:ext cx="128450" cy="218175"/>
            </a:xfrm>
            <a:custGeom>
              <a:avLst/>
              <a:gdLst/>
              <a:ahLst/>
              <a:cxnLst/>
              <a:rect l="l" t="t" r="r" b="b"/>
              <a:pathLst>
                <a:path w="5138" h="8727" extrusionOk="0">
                  <a:moveTo>
                    <a:pt x="4453" y="1"/>
                  </a:moveTo>
                  <a:cubicBezTo>
                    <a:pt x="2128" y="1"/>
                    <a:pt x="198" y="1845"/>
                    <a:pt x="100" y="4190"/>
                  </a:cubicBezTo>
                  <a:cubicBezTo>
                    <a:pt x="0" y="6571"/>
                    <a:pt x="1855" y="8626"/>
                    <a:pt x="4261" y="8726"/>
                  </a:cubicBezTo>
                  <a:cubicBezTo>
                    <a:pt x="4386" y="8726"/>
                    <a:pt x="4511" y="8726"/>
                    <a:pt x="4612" y="8701"/>
                  </a:cubicBezTo>
                  <a:cubicBezTo>
                    <a:pt x="4862" y="7348"/>
                    <a:pt x="5013" y="5894"/>
                    <a:pt x="5063" y="4390"/>
                  </a:cubicBezTo>
                  <a:cubicBezTo>
                    <a:pt x="5138" y="2887"/>
                    <a:pt x="5113" y="1433"/>
                    <a:pt x="4988" y="29"/>
                  </a:cubicBezTo>
                  <a:cubicBezTo>
                    <a:pt x="4862" y="29"/>
                    <a:pt x="4762" y="4"/>
                    <a:pt x="4637" y="4"/>
                  </a:cubicBezTo>
                  <a:cubicBezTo>
                    <a:pt x="4575" y="2"/>
                    <a:pt x="4514" y="1"/>
                    <a:pt x="44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3"/>
            <p:cNvSpPr/>
            <p:nvPr/>
          </p:nvSpPr>
          <p:spPr>
            <a:xfrm>
              <a:off x="4033975" y="2609050"/>
              <a:ext cx="136625" cy="289500"/>
            </a:xfrm>
            <a:custGeom>
              <a:avLst/>
              <a:gdLst/>
              <a:ahLst/>
              <a:cxnLst/>
              <a:rect l="l" t="t" r="r" b="b"/>
              <a:pathLst>
                <a:path w="5465" h="11580" extrusionOk="0">
                  <a:moveTo>
                    <a:pt x="1" y="1"/>
                  </a:moveTo>
                  <a:lnTo>
                    <a:pt x="1" y="1"/>
                  </a:lnTo>
                  <a:cubicBezTo>
                    <a:pt x="703" y="1680"/>
                    <a:pt x="1104" y="3660"/>
                    <a:pt x="1104" y="5815"/>
                  </a:cubicBezTo>
                  <a:cubicBezTo>
                    <a:pt x="1104" y="7946"/>
                    <a:pt x="703" y="9925"/>
                    <a:pt x="26" y="11580"/>
                  </a:cubicBezTo>
                  <a:lnTo>
                    <a:pt x="2808" y="10903"/>
                  </a:lnTo>
                  <a:cubicBezTo>
                    <a:pt x="4011" y="10602"/>
                    <a:pt x="4963" y="9625"/>
                    <a:pt x="5189" y="8422"/>
                  </a:cubicBezTo>
                  <a:cubicBezTo>
                    <a:pt x="5314" y="7670"/>
                    <a:pt x="5415" y="6893"/>
                    <a:pt x="5440" y="6091"/>
                  </a:cubicBezTo>
                  <a:cubicBezTo>
                    <a:pt x="5465" y="5289"/>
                    <a:pt x="5440" y="4512"/>
                    <a:pt x="5364" y="3760"/>
                  </a:cubicBezTo>
                  <a:cubicBezTo>
                    <a:pt x="5264" y="2532"/>
                    <a:pt x="4387" y="1479"/>
                    <a:pt x="3209" y="1078"/>
                  </a:cubicBez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3"/>
            <p:cNvSpPr/>
            <p:nvPr/>
          </p:nvSpPr>
          <p:spPr>
            <a:xfrm>
              <a:off x="2526450" y="2179850"/>
              <a:ext cx="191775" cy="110925"/>
            </a:xfrm>
            <a:custGeom>
              <a:avLst/>
              <a:gdLst/>
              <a:ahLst/>
              <a:cxnLst/>
              <a:rect l="l" t="t" r="r" b="b"/>
              <a:pathLst>
                <a:path w="7671" h="4437" extrusionOk="0">
                  <a:moveTo>
                    <a:pt x="602" y="1"/>
                  </a:moveTo>
                  <a:lnTo>
                    <a:pt x="1" y="1454"/>
                  </a:lnTo>
                  <a:lnTo>
                    <a:pt x="7044" y="4437"/>
                  </a:lnTo>
                  <a:lnTo>
                    <a:pt x="7670" y="2983"/>
                  </a:lnTo>
                  <a:lnTo>
                    <a:pt x="60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3"/>
            <p:cNvSpPr/>
            <p:nvPr/>
          </p:nvSpPr>
          <p:spPr>
            <a:xfrm>
              <a:off x="2456275" y="2396650"/>
              <a:ext cx="195525" cy="84600"/>
            </a:xfrm>
            <a:custGeom>
              <a:avLst/>
              <a:gdLst/>
              <a:ahLst/>
              <a:cxnLst/>
              <a:rect l="l" t="t" r="r" b="b"/>
              <a:pathLst>
                <a:path w="7821" h="3384" extrusionOk="0">
                  <a:moveTo>
                    <a:pt x="402" y="0"/>
                  </a:moveTo>
                  <a:lnTo>
                    <a:pt x="1" y="1529"/>
                  </a:lnTo>
                  <a:lnTo>
                    <a:pt x="7444" y="3384"/>
                  </a:lnTo>
                  <a:lnTo>
                    <a:pt x="7820" y="1855"/>
                  </a:lnTo>
                  <a:lnTo>
                    <a:pt x="40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3"/>
            <p:cNvSpPr/>
            <p:nvPr/>
          </p:nvSpPr>
          <p:spPr>
            <a:xfrm>
              <a:off x="2421200" y="2621575"/>
              <a:ext cx="194250" cy="56425"/>
            </a:xfrm>
            <a:custGeom>
              <a:avLst/>
              <a:gdLst/>
              <a:ahLst/>
              <a:cxnLst/>
              <a:rect l="l" t="t" r="r" b="b"/>
              <a:pathLst>
                <a:path w="7770" h="2257" extrusionOk="0">
                  <a:moveTo>
                    <a:pt x="151" y="1"/>
                  </a:moveTo>
                  <a:lnTo>
                    <a:pt x="0" y="1580"/>
                  </a:lnTo>
                  <a:lnTo>
                    <a:pt x="7644" y="2257"/>
                  </a:lnTo>
                  <a:lnTo>
                    <a:pt x="7770" y="703"/>
                  </a:lnTo>
                  <a:lnTo>
                    <a:pt x="1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3"/>
            <p:cNvSpPr/>
            <p:nvPr/>
          </p:nvSpPr>
          <p:spPr>
            <a:xfrm>
              <a:off x="2418700" y="2837750"/>
              <a:ext cx="194250" cy="51400"/>
            </a:xfrm>
            <a:custGeom>
              <a:avLst/>
              <a:gdLst/>
              <a:ahLst/>
              <a:cxnLst/>
              <a:rect l="l" t="t" r="r" b="b"/>
              <a:pathLst>
                <a:path w="7770" h="2056" extrusionOk="0">
                  <a:moveTo>
                    <a:pt x="7669" y="1"/>
                  </a:moveTo>
                  <a:lnTo>
                    <a:pt x="0" y="502"/>
                  </a:lnTo>
                  <a:lnTo>
                    <a:pt x="100" y="2056"/>
                  </a:lnTo>
                  <a:lnTo>
                    <a:pt x="7770" y="1579"/>
                  </a:lnTo>
                  <a:lnTo>
                    <a:pt x="7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3"/>
            <p:cNvSpPr/>
            <p:nvPr/>
          </p:nvSpPr>
          <p:spPr>
            <a:xfrm>
              <a:off x="2448150" y="3036375"/>
              <a:ext cx="195500" cy="80225"/>
            </a:xfrm>
            <a:custGeom>
              <a:avLst/>
              <a:gdLst/>
              <a:ahLst/>
              <a:cxnLst/>
              <a:rect l="l" t="t" r="r" b="b"/>
              <a:pathLst>
                <a:path w="7820" h="3209" extrusionOk="0">
                  <a:moveTo>
                    <a:pt x="7494" y="0"/>
                  </a:moveTo>
                  <a:lnTo>
                    <a:pt x="0" y="1655"/>
                  </a:lnTo>
                  <a:lnTo>
                    <a:pt x="351" y="3208"/>
                  </a:lnTo>
                  <a:lnTo>
                    <a:pt x="7820" y="1529"/>
                  </a:lnTo>
                  <a:lnTo>
                    <a:pt x="749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548"/>
        <p:cNvGrpSpPr/>
        <p:nvPr/>
      </p:nvGrpSpPr>
      <p:grpSpPr>
        <a:xfrm>
          <a:off x="0" y="0"/>
          <a:ext cx="0" cy="0"/>
          <a:chOff x="0" y="0"/>
          <a:chExt cx="0" cy="0"/>
        </a:xfrm>
      </p:grpSpPr>
      <p:grpSp>
        <p:nvGrpSpPr>
          <p:cNvPr id="549" name="Google Shape;549;p24"/>
          <p:cNvGrpSpPr/>
          <p:nvPr/>
        </p:nvGrpSpPr>
        <p:grpSpPr>
          <a:xfrm>
            <a:off x="-600450" y="2353575"/>
            <a:ext cx="10035439" cy="5688184"/>
            <a:chOff x="-600450" y="2460900"/>
            <a:chExt cx="10035439" cy="5688184"/>
          </a:xfrm>
        </p:grpSpPr>
        <p:sp>
          <p:nvSpPr>
            <p:cNvPr id="550" name="Google Shape;550;p24"/>
            <p:cNvSpPr/>
            <p:nvPr/>
          </p:nvSpPr>
          <p:spPr>
            <a:xfrm>
              <a:off x="4347002" y="2981273"/>
              <a:ext cx="5087987" cy="4625025"/>
            </a:xfrm>
            <a:custGeom>
              <a:avLst/>
              <a:gdLst/>
              <a:ahLst/>
              <a:cxnLst/>
              <a:rect l="l" t="t" r="r" b="b"/>
              <a:pathLst>
                <a:path w="55390" h="50350" extrusionOk="0">
                  <a:moveTo>
                    <a:pt x="26392" y="0"/>
                  </a:moveTo>
                  <a:cubicBezTo>
                    <a:pt x="26091" y="0"/>
                    <a:pt x="25840" y="150"/>
                    <a:pt x="25590" y="301"/>
                  </a:cubicBezTo>
                  <a:cubicBezTo>
                    <a:pt x="25414" y="426"/>
                    <a:pt x="25264" y="551"/>
                    <a:pt x="25089" y="677"/>
                  </a:cubicBezTo>
                  <a:cubicBezTo>
                    <a:pt x="25038" y="727"/>
                    <a:pt x="24963" y="777"/>
                    <a:pt x="24963" y="852"/>
                  </a:cubicBezTo>
                  <a:cubicBezTo>
                    <a:pt x="24913" y="952"/>
                    <a:pt x="24963" y="1053"/>
                    <a:pt x="24988" y="1128"/>
                  </a:cubicBezTo>
                  <a:cubicBezTo>
                    <a:pt x="25089" y="1454"/>
                    <a:pt x="25189" y="1780"/>
                    <a:pt x="25364" y="2055"/>
                  </a:cubicBezTo>
                  <a:cubicBezTo>
                    <a:pt x="25540" y="2356"/>
                    <a:pt x="25790" y="2607"/>
                    <a:pt x="26116" y="2707"/>
                  </a:cubicBezTo>
                  <a:cubicBezTo>
                    <a:pt x="26091" y="2857"/>
                    <a:pt x="25991" y="3008"/>
                    <a:pt x="25865" y="3133"/>
                  </a:cubicBezTo>
                  <a:cubicBezTo>
                    <a:pt x="26166" y="4060"/>
                    <a:pt x="26467" y="5013"/>
                    <a:pt x="26868" y="5915"/>
                  </a:cubicBezTo>
                  <a:cubicBezTo>
                    <a:pt x="27194" y="6667"/>
                    <a:pt x="27520" y="7444"/>
                    <a:pt x="27845" y="8196"/>
                  </a:cubicBezTo>
                  <a:cubicBezTo>
                    <a:pt x="27219" y="8622"/>
                    <a:pt x="26567" y="8998"/>
                    <a:pt x="26116" y="9599"/>
                  </a:cubicBezTo>
                  <a:cubicBezTo>
                    <a:pt x="25840" y="9925"/>
                    <a:pt x="25665" y="10301"/>
                    <a:pt x="25389" y="10627"/>
                  </a:cubicBezTo>
                  <a:cubicBezTo>
                    <a:pt x="25063" y="10978"/>
                    <a:pt x="24688" y="11253"/>
                    <a:pt x="24287" y="11529"/>
                  </a:cubicBezTo>
                  <a:cubicBezTo>
                    <a:pt x="23635" y="11980"/>
                    <a:pt x="23209" y="12456"/>
                    <a:pt x="22507" y="12782"/>
                  </a:cubicBezTo>
                  <a:cubicBezTo>
                    <a:pt x="22256" y="12882"/>
                    <a:pt x="22031" y="12983"/>
                    <a:pt x="21780" y="13033"/>
                  </a:cubicBezTo>
                  <a:cubicBezTo>
                    <a:pt x="21454" y="13108"/>
                    <a:pt x="21129" y="13133"/>
                    <a:pt x="20828" y="13233"/>
                  </a:cubicBezTo>
                  <a:cubicBezTo>
                    <a:pt x="20001" y="13534"/>
                    <a:pt x="19525" y="14236"/>
                    <a:pt x="18672" y="14411"/>
                  </a:cubicBezTo>
                  <a:cubicBezTo>
                    <a:pt x="18497" y="14361"/>
                    <a:pt x="18315" y="14342"/>
                    <a:pt x="18134" y="14342"/>
                  </a:cubicBezTo>
                  <a:cubicBezTo>
                    <a:pt x="17952" y="14342"/>
                    <a:pt x="17770" y="14361"/>
                    <a:pt x="17595" y="14386"/>
                  </a:cubicBezTo>
                  <a:cubicBezTo>
                    <a:pt x="17570" y="14211"/>
                    <a:pt x="17645" y="13960"/>
                    <a:pt x="17695" y="13760"/>
                  </a:cubicBezTo>
                  <a:cubicBezTo>
                    <a:pt x="17795" y="13434"/>
                    <a:pt x="17946" y="13033"/>
                    <a:pt x="18221" y="12807"/>
                  </a:cubicBezTo>
                  <a:cubicBezTo>
                    <a:pt x="18723" y="12406"/>
                    <a:pt x="18873" y="11679"/>
                    <a:pt x="18622" y="11078"/>
                  </a:cubicBezTo>
                  <a:cubicBezTo>
                    <a:pt x="19023" y="10552"/>
                    <a:pt x="19525" y="10100"/>
                    <a:pt x="19550" y="9449"/>
                  </a:cubicBezTo>
                  <a:cubicBezTo>
                    <a:pt x="19550" y="9098"/>
                    <a:pt x="19349" y="8747"/>
                    <a:pt x="19099" y="8471"/>
                  </a:cubicBezTo>
                  <a:cubicBezTo>
                    <a:pt x="18873" y="8196"/>
                    <a:pt x="18547" y="7995"/>
                    <a:pt x="18246" y="7795"/>
                  </a:cubicBezTo>
                  <a:cubicBezTo>
                    <a:pt x="17720" y="7444"/>
                    <a:pt x="17144" y="7093"/>
                    <a:pt x="16517" y="7018"/>
                  </a:cubicBezTo>
                  <a:cubicBezTo>
                    <a:pt x="16472" y="7014"/>
                    <a:pt x="16428" y="7012"/>
                    <a:pt x="16383" y="7012"/>
                  </a:cubicBezTo>
                  <a:cubicBezTo>
                    <a:pt x="15552" y="7012"/>
                    <a:pt x="14750" y="7663"/>
                    <a:pt x="14512" y="8471"/>
                  </a:cubicBezTo>
                  <a:cubicBezTo>
                    <a:pt x="14395" y="8380"/>
                    <a:pt x="14251" y="8336"/>
                    <a:pt x="14104" y="8336"/>
                  </a:cubicBezTo>
                  <a:cubicBezTo>
                    <a:pt x="13968" y="8336"/>
                    <a:pt x="13830" y="8374"/>
                    <a:pt x="13710" y="8446"/>
                  </a:cubicBezTo>
                  <a:cubicBezTo>
                    <a:pt x="13459" y="8572"/>
                    <a:pt x="13284" y="8822"/>
                    <a:pt x="13184" y="9098"/>
                  </a:cubicBezTo>
                  <a:cubicBezTo>
                    <a:pt x="13033" y="9449"/>
                    <a:pt x="13008" y="9825"/>
                    <a:pt x="13134" y="10176"/>
                  </a:cubicBezTo>
                  <a:cubicBezTo>
                    <a:pt x="13259" y="10476"/>
                    <a:pt x="13510" y="10727"/>
                    <a:pt x="13710" y="11003"/>
                  </a:cubicBezTo>
                  <a:cubicBezTo>
                    <a:pt x="13785" y="11103"/>
                    <a:pt x="13860" y="11203"/>
                    <a:pt x="13911" y="11303"/>
                  </a:cubicBezTo>
                  <a:cubicBezTo>
                    <a:pt x="13760" y="11855"/>
                    <a:pt x="13936" y="12456"/>
                    <a:pt x="14387" y="12807"/>
                  </a:cubicBezTo>
                  <a:cubicBezTo>
                    <a:pt x="14662" y="13033"/>
                    <a:pt x="14813" y="13434"/>
                    <a:pt x="14888" y="13760"/>
                  </a:cubicBezTo>
                  <a:cubicBezTo>
                    <a:pt x="14963" y="13960"/>
                    <a:pt x="15038" y="14211"/>
                    <a:pt x="15013" y="14386"/>
                  </a:cubicBezTo>
                  <a:cubicBezTo>
                    <a:pt x="14838" y="14361"/>
                    <a:pt x="14656" y="14342"/>
                    <a:pt x="14474" y="14342"/>
                  </a:cubicBezTo>
                  <a:cubicBezTo>
                    <a:pt x="14293" y="14342"/>
                    <a:pt x="14111" y="14361"/>
                    <a:pt x="13936" y="14411"/>
                  </a:cubicBezTo>
                  <a:cubicBezTo>
                    <a:pt x="13058" y="14236"/>
                    <a:pt x="12607" y="13534"/>
                    <a:pt x="11780" y="13233"/>
                  </a:cubicBezTo>
                  <a:cubicBezTo>
                    <a:pt x="11454" y="13133"/>
                    <a:pt x="11154" y="13108"/>
                    <a:pt x="10828" y="13033"/>
                  </a:cubicBezTo>
                  <a:cubicBezTo>
                    <a:pt x="10577" y="12983"/>
                    <a:pt x="10352" y="12882"/>
                    <a:pt x="10101" y="12782"/>
                  </a:cubicBezTo>
                  <a:cubicBezTo>
                    <a:pt x="9399" y="12456"/>
                    <a:pt x="8973" y="11980"/>
                    <a:pt x="8322" y="11529"/>
                  </a:cubicBezTo>
                  <a:cubicBezTo>
                    <a:pt x="7920" y="11253"/>
                    <a:pt x="7519" y="10978"/>
                    <a:pt x="7219" y="10627"/>
                  </a:cubicBezTo>
                  <a:cubicBezTo>
                    <a:pt x="6943" y="10301"/>
                    <a:pt x="6768" y="9925"/>
                    <a:pt x="6492" y="9599"/>
                  </a:cubicBezTo>
                  <a:cubicBezTo>
                    <a:pt x="5966" y="8922"/>
                    <a:pt x="5164" y="8496"/>
                    <a:pt x="4462" y="7995"/>
                  </a:cubicBezTo>
                  <a:cubicBezTo>
                    <a:pt x="3660" y="7419"/>
                    <a:pt x="2958" y="6717"/>
                    <a:pt x="2382" y="5940"/>
                  </a:cubicBezTo>
                  <a:cubicBezTo>
                    <a:pt x="2306" y="5840"/>
                    <a:pt x="2281" y="5689"/>
                    <a:pt x="2306" y="5589"/>
                  </a:cubicBezTo>
                  <a:cubicBezTo>
                    <a:pt x="2331" y="5489"/>
                    <a:pt x="2382" y="5364"/>
                    <a:pt x="2306" y="5288"/>
                  </a:cubicBezTo>
                  <a:cubicBezTo>
                    <a:pt x="2281" y="5238"/>
                    <a:pt x="2256" y="5213"/>
                    <a:pt x="2206" y="5188"/>
                  </a:cubicBezTo>
                  <a:cubicBezTo>
                    <a:pt x="2060" y="5115"/>
                    <a:pt x="1906" y="5076"/>
                    <a:pt x="1748" y="5076"/>
                  </a:cubicBezTo>
                  <a:cubicBezTo>
                    <a:pt x="1634" y="5076"/>
                    <a:pt x="1519" y="5096"/>
                    <a:pt x="1404" y="5138"/>
                  </a:cubicBezTo>
                  <a:cubicBezTo>
                    <a:pt x="1337" y="5100"/>
                    <a:pt x="1256" y="5083"/>
                    <a:pt x="1169" y="5083"/>
                  </a:cubicBezTo>
                  <a:cubicBezTo>
                    <a:pt x="1029" y="5083"/>
                    <a:pt x="876" y="5126"/>
                    <a:pt x="753" y="5188"/>
                  </a:cubicBezTo>
                  <a:cubicBezTo>
                    <a:pt x="452" y="5338"/>
                    <a:pt x="326" y="5714"/>
                    <a:pt x="201" y="6040"/>
                  </a:cubicBezTo>
                  <a:cubicBezTo>
                    <a:pt x="101" y="6341"/>
                    <a:pt x="1" y="6667"/>
                    <a:pt x="126" y="6968"/>
                  </a:cubicBezTo>
                  <a:cubicBezTo>
                    <a:pt x="226" y="7193"/>
                    <a:pt x="427" y="7343"/>
                    <a:pt x="652" y="7419"/>
                  </a:cubicBezTo>
                  <a:cubicBezTo>
                    <a:pt x="878" y="7519"/>
                    <a:pt x="1128" y="7544"/>
                    <a:pt x="1354" y="7569"/>
                  </a:cubicBezTo>
                  <a:cubicBezTo>
                    <a:pt x="1479" y="7569"/>
                    <a:pt x="1605" y="7569"/>
                    <a:pt x="1680" y="7494"/>
                  </a:cubicBezTo>
                  <a:cubicBezTo>
                    <a:pt x="1981" y="7694"/>
                    <a:pt x="2181" y="8020"/>
                    <a:pt x="2407" y="8321"/>
                  </a:cubicBezTo>
                  <a:cubicBezTo>
                    <a:pt x="2607" y="8521"/>
                    <a:pt x="2733" y="8772"/>
                    <a:pt x="2858" y="9023"/>
                  </a:cubicBezTo>
                  <a:cubicBezTo>
                    <a:pt x="3108" y="9474"/>
                    <a:pt x="3359" y="9925"/>
                    <a:pt x="3610" y="10376"/>
                  </a:cubicBezTo>
                  <a:cubicBezTo>
                    <a:pt x="3835" y="10827"/>
                    <a:pt x="4086" y="11278"/>
                    <a:pt x="4437" y="11654"/>
                  </a:cubicBezTo>
                  <a:cubicBezTo>
                    <a:pt x="4963" y="12231"/>
                    <a:pt x="5690" y="12557"/>
                    <a:pt x="6417" y="12882"/>
                  </a:cubicBezTo>
                  <a:cubicBezTo>
                    <a:pt x="6943" y="13985"/>
                    <a:pt x="8221" y="14511"/>
                    <a:pt x="9124" y="15389"/>
                  </a:cubicBezTo>
                  <a:cubicBezTo>
                    <a:pt x="10026" y="16291"/>
                    <a:pt x="10602" y="17519"/>
                    <a:pt x="11504" y="18396"/>
                  </a:cubicBezTo>
                  <a:cubicBezTo>
                    <a:pt x="11504" y="19549"/>
                    <a:pt x="11680" y="20727"/>
                    <a:pt x="12056" y="21830"/>
                  </a:cubicBezTo>
                  <a:cubicBezTo>
                    <a:pt x="12131" y="22532"/>
                    <a:pt x="12131" y="23258"/>
                    <a:pt x="11855" y="23885"/>
                  </a:cubicBezTo>
                  <a:cubicBezTo>
                    <a:pt x="11755" y="24110"/>
                    <a:pt x="11805" y="24386"/>
                    <a:pt x="12006" y="24562"/>
                  </a:cubicBezTo>
                  <a:cubicBezTo>
                    <a:pt x="12332" y="24812"/>
                    <a:pt x="12382" y="25314"/>
                    <a:pt x="12131" y="25639"/>
                  </a:cubicBezTo>
                  <a:cubicBezTo>
                    <a:pt x="9525" y="29073"/>
                    <a:pt x="10652" y="34161"/>
                    <a:pt x="10126" y="38421"/>
                  </a:cubicBezTo>
                  <a:cubicBezTo>
                    <a:pt x="11655" y="45915"/>
                    <a:pt x="11429" y="45740"/>
                    <a:pt x="11655" y="45915"/>
                  </a:cubicBezTo>
                  <a:cubicBezTo>
                    <a:pt x="11728" y="45952"/>
                    <a:pt x="11734" y="45975"/>
                    <a:pt x="11723" y="45975"/>
                  </a:cubicBezTo>
                  <a:cubicBezTo>
                    <a:pt x="11718" y="45975"/>
                    <a:pt x="11712" y="45972"/>
                    <a:pt x="11705" y="45965"/>
                  </a:cubicBezTo>
                  <a:lnTo>
                    <a:pt x="11705" y="45965"/>
                  </a:lnTo>
                  <a:cubicBezTo>
                    <a:pt x="11855" y="46216"/>
                    <a:pt x="11630" y="47218"/>
                    <a:pt x="11605" y="47444"/>
                  </a:cubicBezTo>
                  <a:cubicBezTo>
                    <a:pt x="11337" y="49577"/>
                    <a:pt x="11402" y="50349"/>
                    <a:pt x="11650" y="50349"/>
                  </a:cubicBezTo>
                  <a:cubicBezTo>
                    <a:pt x="12301" y="50349"/>
                    <a:pt x="14212" y="45036"/>
                    <a:pt x="14696" y="45036"/>
                  </a:cubicBezTo>
                  <a:cubicBezTo>
                    <a:pt x="14702" y="45036"/>
                    <a:pt x="14707" y="45036"/>
                    <a:pt x="14713" y="45038"/>
                  </a:cubicBezTo>
                  <a:cubicBezTo>
                    <a:pt x="15339" y="43284"/>
                    <a:pt x="15916" y="36792"/>
                    <a:pt x="16291" y="34938"/>
                  </a:cubicBezTo>
                  <a:cubicBezTo>
                    <a:pt x="16517" y="35965"/>
                    <a:pt x="16642" y="37018"/>
                    <a:pt x="16667" y="38070"/>
                  </a:cubicBezTo>
                  <a:cubicBezTo>
                    <a:pt x="16692" y="38522"/>
                    <a:pt x="16692" y="38973"/>
                    <a:pt x="16718" y="39424"/>
                  </a:cubicBezTo>
                  <a:cubicBezTo>
                    <a:pt x="16818" y="40677"/>
                    <a:pt x="17119" y="41680"/>
                    <a:pt x="17545" y="42883"/>
                  </a:cubicBezTo>
                  <a:cubicBezTo>
                    <a:pt x="18071" y="42807"/>
                    <a:pt x="18622" y="42757"/>
                    <a:pt x="19174" y="42682"/>
                  </a:cubicBezTo>
                  <a:cubicBezTo>
                    <a:pt x="19477" y="42656"/>
                    <a:pt x="19788" y="42622"/>
                    <a:pt x="20095" y="42622"/>
                  </a:cubicBezTo>
                  <a:cubicBezTo>
                    <a:pt x="20370" y="42622"/>
                    <a:pt x="20642" y="42649"/>
                    <a:pt x="20903" y="42732"/>
                  </a:cubicBezTo>
                  <a:cubicBezTo>
                    <a:pt x="21119" y="42804"/>
                    <a:pt x="21491" y="42980"/>
                    <a:pt x="21757" y="42980"/>
                  </a:cubicBezTo>
                  <a:cubicBezTo>
                    <a:pt x="21861" y="42980"/>
                    <a:pt x="21949" y="42953"/>
                    <a:pt x="22006" y="42883"/>
                  </a:cubicBezTo>
                  <a:cubicBezTo>
                    <a:pt x="20803" y="39148"/>
                    <a:pt x="20953" y="35113"/>
                    <a:pt x="20276" y="31228"/>
                  </a:cubicBezTo>
                  <a:cubicBezTo>
                    <a:pt x="19926" y="29273"/>
                    <a:pt x="19349" y="27319"/>
                    <a:pt x="19224" y="25314"/>
                  </a:cubicBezTo>
                  <a:cubicBezTo>
                    <a:pt x="19199" y="25038"/>
                    <a:pt x="19199" y="24737"/>
                    <a:pt x="19199" y="24436"/>
                  </a:cubicBezTo>
                  <a:cubicBezTo>
                    <a:pt x="19299" y="23810"/>
                    <a:pt x="19449" y="23183"/>
                    <a:pt x="19675" y="22632"/>
                  </a:cubicBezTo>
                  <a:cubicBezTo>
                    <a:pt x="20176" y="21429"/>
                    <a:pt x="20452" y="20151"/>
                    <a:pt x="20502" y="18872"/>
                  </a:cubicBezTo>
                  <a:cubicBezTo>
                    <a:pt x="21780" y="18020"/>
                    <a:pt x="22407" y="16466"/>
                    <a:pt x="23484" y="15389"/>
                  </a:cubicBezTo>
                  <a:cubicBezTo>
                    <a:pt x="24362" y="14511"/>
                    <a:pt x="25640" y="13985"/>
                    <a:pt x="26191" y="12882"/>
                  </a:cubicBezTo>
                  <a:cubicBezTo>
                    <a:pt x="26893" y="12557"/>
                    <a:pt x="27620" y="12231"/>
                    <a:pt x="28171" y="11654"/>
                  </a:cubicBezTo>
                  <a:cubicBezTo>
                    <a:pt x="28447" y="11354"/>
                    <a:pt x="28672" y="10978"/>
                    <a:pt x="28898" y="10602"/>
                  </a:cubicBezTo>
                  <a:cubicBezTo>
                    <a:pt x="29073" y="11028"/>
                    <a:pt x="29274" y="11454"/>
                    <a:pt x="29525" y="11830"/>
                  </a:cubicBezTo>
                  <a:cubicBezTo>
                    <a:pt x="30552" y="13283"/>
                    <a:pt x="32382" y="13935"/>
                    <a:pt x="33585" y="15213"/>
                  </a:cubicBezTo>
                  <a:cubicBezTo>
                    <a:pt x="34287" y="15990"/>
                    <a:pt x="34738" y="16943"/>
                    <a:pt x="35189" y="17870"/>
                  </a:cubicBezTo>
                  <a:cubicBezTo>
                    <a:pt x="35590" y="18747"/>
                    <a:pt x="35916" y="19825"/>
                    <a:pt x="35941" y="20777"/>
                  </a:cubicBezTo>
                  <a:cubicBezTo>
                    <a:pt x="35966" y="21755"/>
                    <a:pt x="35790" y="22707"/>
                    <a:pt x="35640" y="23659"/>
                  </a:cubicBezTo>
                  <a:cubicBezTo>
                    <a:pt x="35289" y="25589"/>
                    <a:pt x="34938" y="27544"/>
                    <a:pt x="34587" y="29499"/>
                  </a:cubicBezTo>
                  <a:cubicBezTo>
                    <a:pt x="34858" y="29769"/>
                    <a:pt x="35394" y="30112"/>
                    <a:pt x="35769" y="30196"/>
                  </a:cubicBezTo>
                  <a:lnTo>
                    <a:pt x="35769" y="30196"/>
                  </a:lnTo>
                  <a:cubicBezTo>
                    <a:pt x="35769" y="30196"/>
                    <a:pt x="35768" y="30196"/>
                    <a:pt x="35768" y="30196"/>
                  </a:cubicBezTo>
                  <a:cubicBezTo>
                    <a:pt x="35662" y="30196"/>
                    <a:pt x="35643" y="30534"/>
                    <a:pt x="35690" y="30652"/>
                  </a:cubicBezTo>
                  <a:cubicBezTo>
                    <a:pt x="36267" y="31980"/>
                    <a:pt x="36041" y="33484"/>
                    <a:pt x="35991" y="34913"/>
                  </a:cubicBezTo>
                  <a:cubicBezTo>
                    <a:pt x="35941" y="36517"/>
                    <a:pt x="36166" y="38121"/>
                    <a:pt x="36367" y="39700"/>
                  </a:cubicBezTo>
                  <a:cubicBezTo>
                    <a:pt x="36494" y="39722"/>
                    <a:pt x="36619" y="39731"/>
                    <a:pt x="36741" y="39731"/>
                  </a:cubicBezTo>
                  <a:cubicBezTo>
                    <a:pt x="37315" y="39731"/>
                    <a:pt x="37839" y="39518"/>
                    <a:pt x="38397" y="39374"/>
                  </a:cubicBezTo>
                  <a:cubicBezTo>
                    <a:pt x="39550" y="39048"/>
                    <a:pt x="40728" y="38973"/>
                    <a:pt x="41906" y="38923"/>
                  </a:cubicBezTo>
                  <a:cubicBezTo>
                    <a:pt x="41780" y="37770"/>
                    <a:pt x="41730" y="36366"/>
                    <a:pt x="41881" y="35238"/>
                  </a:cubicBezTo>
                  <a:lnTo>
                    <a:pt x="41881" y="35238"/>
                  </a:lnTo>
                  <a:cubicBezTo>
                    <a:pt x="42783" y="36466"/>
                    <a:pt x="43610" y="37895"/>
                    <a:pt x="43961" y="39399"/>
                  </a:cubicBezTo>
                  <a:cubicBezTo>
                    <a:pt x="45264" y="38998"/>
                    <a:pt x="46643" y="38697"/>
                    <a:pt x="47996" y="38572"/>
                  </a:cubicBezTo>
                  <a:cubicBezTo>
                    <a:pt x="48397" y="38547"/>
                    <a:pt x="48848" y="38522"/>
                    <a:pt x="49149" y="38271"/>
                  </a:cubicBezTo>
                  <a:cubicBezTo>
                    <a:pt x="48998" y="37018"/>
                    <a:pt x="48773" y="35790"/>
                    <a:pt x="48247" y="34637"/>
                  </a:cubicBezTo>
                  <a:cubicBezTo>
                    <a:pt x="48171" y="34436"/>
                    <a:pt x="48071" y="34261"/>
                    <a:pt x="48021" y="34060"/>
                  </a:cubicBezTo>
                  <a:cubicBezTo>
                    <a:pt x="47946" y="33860"/>
                    <a:pt x="47946" y="33659"/>
                    <a:pt x="47921" y="33459"/>
                  </a:cubicBezTo>
                  <a:cubicBezTo>
                    <a:pt x="47820" y="32331"/>
                    <a:pt x="47695" y="31203"/>
                    <a:pt x="47595" y="30075"/>
                  </a:cubicBezTo>
                  <a:cubicBezTo>
                    <a:pt x="47720" y="29950"/>
                    <a:pt x="47846" y="29750"/>
                    <a:pt x="47996" y="29624"/>
                  </a:cubicBezTo>
                  <a:cubicBezTo>
                    <a:pt x="47419" y="28722"/>
                    <a:pt x="47319" y="27619"/>
                    <a:pt x="47244" y="26567"/>
                  </a:cubicBezTo>
                  <a:cubicBezTo>
                    <a:pt x="47044" y="23659"/>
                    <a:pt x="47119" y="20727"/>
                    <a:pt x="47495" y="17845"/>
                  </a:cubicBezTo>
                  <a:cubicBezTo>
                    <a:pt x="49174" y="17719"/>
                    <a:pt x="50352" y="16592"/>
                    <a:pt x="51780" y="15664"/>
                  </a:cubicBezTo>
                  <a:cubicBezTo>
                    <a:pt x="52983" y="14887"/>
                    <a:pt x="54362" y="14311"/>
                    <a:pt x="55364" y="13283"/>
                  </a:cubicBezTo>
                  <a:cubicBezTo>
                    <a:pt x="55389" y="13258"/>
                    <a:pt x="55389" y="13258"/>
                    <a:pt x="55389" y="13258"/>
                  </a:cubicBezTo>
                  <a:lnTo>
                    <a:pt x="55389" y="6867"/>
                  </a:lnTo>
                  <a:cubicBezTo>
                    <a:pt x="54738" y="7820"/>
                    <a:pt x="54186" y="8897"/>
                    <a:pt x="53384" y="9724"/>
                  </a:cubicBezTo>
                  <a:cubicBezTo>
                    <a:pt x="52858" y="10301"/>
                    <a:pt x="52181" y="10752"/>
                    <a:pt x="51480" y="11128"/>
                  </a:cubicBezTo>
                  <a:cubicBezTo>
                    <a:pt x="50452" y="11654"/>
                    <a:pt x="49324" y="12005"/>
                    <a:pt x="48171" y="12130"/>
                  </a:cubicBezTo>
                  <a:cubicBezTo>
                    <a:pt x="47708" y="12186"/>
                    <a:pt x="47240" y="12207"/>
                    <a:pt x="46771" y="12207"/>
                  </a:cubicBezTo>
                  <a:cubicBezTo>
                    <a:pt x="46175" y="12207"/>
                    <a:pt x="45578" y="12173"/>
                    <a:pt x="44988" y="12130"/>
                  </a:cubicBezTo>
                  <a:cubicBezTo>
                    <a:pt x="44838" y="12130"/>
                    <a:pt x="44688" y="12105"/>
                    <a:pt x="44537" y="12080"/>
                  </a:cubicBezTo>
                  <a:cubicBezTo>
                    <a:pt x="44562" y="12030"/>
                    <a:pt x="44562" y="11980"/>
                    <a:pt x="44537" y="11930"/>
                  </a:cubicBezTo>
                  <a:cubicBezTo>
                    <a:pt x="44487" y="11554"/>
                    <a:pt x="44487" y="11103"/>
                    <a:pt x="44262" y="10827"/>
                  </a:cubicBezTo>
                  <a:cubicBezTo>
                    <a:pt x="44161" y="10827"/>
                    <a:pt x="44061" y="10827"/>
                    <a:pt x="43961" y="10802"/>
                  </a:cubicBezTo>
                  <a:cubicBezTo>
                    <a:pt x="43911" y="10376"/>
                    <a:pt x="44036" y="9875"/>
                    <a:pt x="44362" y="9649"/>
                  </a:cubicBezTo>
                  <a:cubicBezTo>
                    <a:pt x="44838" y="9298"/>
                    <a:pt x="45089" y="8546"/>
                    <a:pt x="44963" y="7995"/>
                  </a:cubicBezTo>
                  <a:cubicBezTo>
                    <a:pt x="45866" y="7318"/>
                    <a:pt x="46442" y="6191"/>
                    <a:pt x="46417" y="5038"/>
                  </a:cubicBezTo>
                  <a:cubicBezTo>
                    <a:pt x="46392" y="4486"/>
                    <a:pt x="46216" y="3860"/>
                    <a:pt x="45815" y="3484"/>
                  </a:cubicBezTo>
                  <a:lnTo>
                    <a:pt x="45815" y="3484"/>
                  </a:lnTo>
                  <a:cubicBezTo>
                    <a:pt x="45841" y="3634"/>
                    <a:pt x="45740" y="3760"/>
                    <a:pt x="45690" y="3910"/>
                  </a:cubicBezTo>
                  <a:cubicBezTo>
                    <a:pt x="45615" y="3584"/>
                    <a:pt x="45289" y="3133"/>
                    <a:pt x="45013" y="2907"/>
                  </a:cubicBezTo>
                  <a:lnTo>
                    <a:pt x="45013" y="2907"/>
                  </a:lnTo>
                  <a:cubicBezTo>
                    <a:pt x="45164" y="3233"/>
                    <a:pt x="45038" y="3609"/>
                    <a:pt x="44788" y="3860"/>
                  </a:cubicBezTo>
                  <a:cubicBezTo>
                    <a:pt x="44537" y="4110"/>
                    <a:pt x="44186" y="4211"/>
                    <a:pt x="43835" y="4261"/>
                  </a:cubicBezTo>
                  <a:cubicBezTo>
                    <a:pt x="43671" y="4287"/>
                    <a:pt x="43504" y="4300"/>
                    <a:pt x="43338" y="4300"/>
                  </a:cubicBezTo>
                  <a:cubicBezTo>
                    <a:pt x="42871" y="4300"/>
                    <a:pt x="42406" y="4201"/>
                    <a:pt x="41981" y="4035"/>
                  </a:cubicBezTo>
                  <a:cubicBezTo>
                    <a:pt x="41830" y="3985"/>
                    <a:pt x="41705" y="3910"/>
                    <a:pt x="41530" y="3885"/>
                  </a:cubicBezTo>
                  <a:cubicBezTo>
                    <a:pt x="41473" y="3872"/>
                    <a:pt x="41416" y="3865"/>
                    <a:pt x="41359" y="3865"/>
                  </a:cubicBezTo>
                  <a:cubicBezTo>
                    <a:pt x="41092" y="3865"/>
                    <a:pt x="40834" y="4004"/>
                    <a:pt x="40627" y="4211"/>
                  </a:cubicBezTo>
                  <a:cubicBezTo>
                    <a:pt x="40452" y="4386"/>
                    <a:pt x="40327" y="4612"/>
                    <a:pt x="40277" y="4862"/>
                  </a:cubicBezTo>
                  <a:cubicBezTo>
                    <a:pt x="40201" y="4937"/>
                    <a:pt x="40126" y="4988"/>
                    <a:pt x="40076" y="5063"/>
                  </a:cubicBezTo>
                  <a:cubicBezTo>
                    <a:pt x="39625" y="5188"/>
                    <a:pt x="39249" y="5539"/>
                    <a:pt x="39074" y="5965"/>
                  </a:cubicBezTo>
                  <a:cubicBezTo>
                    <a:pt x="38773" y="6667"/>
                    <a:pt x="39023" y="7469"/>
                    <a:pt x="39274" y="8171"/>
                  </a:cubicBezTo>
                  <a:cubicBezTo>
                    <a:pt x="39048" y="8171"/>
                    <a:pt x="38823" y="8346"/>
                    <a:pt x="38798" y="8572"/>
                  </a:cubicBezTo>
                  <a:cubicBezTo>
                    <a:pt x="38773" y="8872"/>
                    <a:pt x="38973" y="9198"/>
                    <a:pt x="39124" y="9424"/>
                  </a:cubicBezTo>
                  <a:cubicBezTo>
                    <a:pt x="39249" y="9624"/>
                    <a:pt x="39399" y="9800"/>
                    <a:pt x="39550" y="9950"/>
                  </a:cubicBezTo>
                  <a:cubicBezTo>
                    <a:pt x="39650" y="10025"/>
                    <a:pt x="39675" y="10125"/>
                    <a:pt x="39725" y="10251"/>
                  </a:cubicBezTo>
                  <a:cubicBezTo>
                    <a:pt x="39600" y="10251"/>
                    <a:pt x="39500" y="10301"/>
                    <a:pt x="39399" y="10351"/>
                  </a:cubicBezTo>
                  <a:cubicBezTo>
                    <a:pt x="39374" y="10727"/>
                    <a:pt x="39324" y="11178"/>
                    <a:pt x="39274" y="11579"/>
                  </a:cubicBezTo>
                  <a:cubicBezTo>
                    <a:pt x="38898" y="11579"/>
                    <a:pt x="38497" y="11429"/>
                    <a:pt x="38121" y="11379"/>
                  </a:cubicBezTo>
                  <a:lnTo>
                    <a:pt x="36542" y="11178"/>
                  </a:lnTo>
                  <a:cubicBezTo>
                    <a:pt x="35916" y="11103"/>
                    <a:pt x="35289" y="10953"/>
                    <a:pt x="34688" y="10752"/>
                  </a:cubicBezTo>
                  <a:cubicBezTo>
                    <a:pt x="34362" y="10652"/>
                    <a:pt x="34036" y="10577"/>
                    <a:pt x="33760" y="10401"/>
                  </a:cubicBezTo>
                  <a:cubicBezTo>
                    <a:pt x="32532" y="9775"/>
                    <a:pt x="31580" y="8747"/>
                    <a:pt x="30803" y="7594"/>
                  </a:cubicBezTo>
                  <a:cubicBezTo>
                    <a:pt x="30853" y="7569"/>
                    <a:pt x="30878" y="7519"/>
                    <a:pt x="30928" y="7494"/>
                  </a:cubicBezTo>
                  <a:cubicBezTo>
                    <a:pt x="31003" y="7569"/>
                    <a:pt x="31129" y="7569"/>
                    <a:pt x="31254" y="7569"/>
                  </a:cubicBezTo>
                  <a:cubicBezTo>
                    <a:pt x="31480" y="7544"/>
                    <a:pt x="31730" y="7519"/>
                    <a:pt x="31956" y="7419"/>
                  </a:cubicBezTo>
                  <a:cubicBezTo>
                    <a:pt x="32181" y="7343"/>
                    <a:pt x="32382" y="7193"/>
                    <a:pt x="32482" y="6968"/>
                  </a:cubicBezTo>
                  <a:cubicBezTo>
                    <a:pt x="32607" y="6667"/>
                    <a:pt x="32507" y="6341"/>
                    <a:pt x="32407" y="6040"/>
                  </a:cubicBezTo>
                  <a:cubicBezTo>
                    <a:pt x="32282" y="5714"/>
                    <a:pt x="32156" y="5338"/>
                    <a:pt x="31855" y="5188"/>
                  </a:cubicBezTo>
                  <a:cubicBezTo>
                    <a:pt x="31732" y="5126"/>
                    <a:pt x="31579" y="5083"/>
                    <a:pt x="31439" y="5083"/>
                  </a:cubicBezTo>
                  <a:cubicBezTo>
                    <a:pt x="31352" y="5083"/>
                    <a:pt x="31271" y="5100"/>
                    <a:pt x="31204" y="5138"/>
                  </a:cubicBezTo>
                  <a:cubicBezTo>
                    <a:pt x="31089" y="5096"/>
                    <a:pt x="30969" y="5076"/>
                    <a:pt x="30853" y="5076"/>
                  </a:cubicBezTo>
                  <a:cubicBezTo>
                    <a:pt x="30690" y="5076"/>
                    <a:pt x="30533" y="5115"/>
                    <a:pt x="30402" y="5188"/>
                  </a:cubicBezTo>
                  <a:cubicBezTo>
                    <a:pt x="30352" y="5213"/>
                    <a:pt x="30302" y="5238"/>
                    <a:pt x="30277" y="5288"/>
                  </a:cubicBezTo>
                  <a:cubicBezTo>
                    <a:pt x="30226" y="5364"/>
                    <a:pt x="30277" y="5489"/>
                    <a:pt x="30302" y="5589"/>
                  </a:cubicBezTo>
                  <a:cubicBezTo>
                    <a:pt x="30327" y="5689"/>
                    <a:pt x="30277" y="5840"/>
                    <a:pt x="30226" y="5940"/>
                  </a:cubicBezTo>
                  <a:cubicBezTo>
                    <a:pt x="30151" y="6040"/>
                    <a:pt x="30076" y="6115"/>
                    <a:pt x="30001" y="6216"/>
                  </a:cubicBezTo>
                  <a:cubicBezTo>
                    <a:pt x="29274" y="4887"/>
                    <a:pt x="28647" y="3459"/>
                    <a:pt x="27845" y="2155"/>
                  </a:cubicBezTo>
                  <a:cubicBezTo>
                    <a:pt x="27745" y="2231"/>
                    <a:pt x="27520" y="2331"/>
                    <a:pt x="27419" y="2381"/>
                  </a:cubicBezTo>
                  <a:cubicBezTo>
                    <a:pt x="27469" y="2080"/>
                    <a:pt x="27495" y="1679"/>
                    <a:pt x="27545" y="1379"/>
                  </a:cubicBezTo>
                  <a:cubicBezTo>
                    <a:pt x="27595" y="1078"/>
                    <a:pt x="27595" y="727"/>
                    <a:pt x="27419" y="476"/>
                  </a:cubicBezTo>
                  <a:cubicBezTo>
                    <a:pt x="27392" y="470"/>
                    <a:pt x="27349" y="466"/>
                    <a:pt x="27299" y="466"/>
                  </a:cubicBezTo>
                  <a:cubicBezTo>
                    <a:pt x="27161" y="466"/>
                    <a:pt x="26966" y="490"/>
                    <a:pt x="26893" y="526"/>
                  </a:cubicBezTo>
                  <a:cubicBezTo>
                    <a:pt x="26893" y="276"/>
                    <a:pt x="26617" y="25"/>
                    <a:pt x="263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4"/>
            <p:cNvSpPr/>
            <p:nvPr/>
          </p:nvSpPr>
          <p:spPr>
            <a:xfrm>
              <a:off x="-600450" y="2460900"/>
              <a:ext cx="5196195" cy="5688184"/>
            </a:xfrm>
            <a:custGeom>
              <a:avLst/>
              <a:gdLst/>
              <a:ahLst/>
              <a:cxnLst/>
              <a:rect l="l" t="t" r="r" b="b"/>
              <a:pathLst>
                <a:path w="56568" h="61924" extrusionOk="0">
                  <a:moveTo>
                    <a:pt x="23159" y="20452"/>
                  </a:moveTo>
                  <a:cubicBezTo>
                    <a:pt x="23334" y="20502"/>
                    <a:pt x="23510" y="20527"/>
                    <a:pt x="23685" y="20552"/>
                  </a:cubicBezTo>
                  <a:cubicBezTo>
                    <a:pt x="23785" y="20552"/>
                    <a:pt x="23911" y="20552"/>
                    <a:pt x="23986" y="20477"/>
                  </a:cubicBezTo>
                  <a:cubicBezTo>
                    <a:pt x="24287" y="20678"/>
                    <a:pt x="24487" y="20978"/>
                    <a:pt x="24713" y="21279"/>
                  </a:cubicBezTo>
                  <a:cubicBezTo>
                    <a:pt x="24788" y="21354"/>
                    <a:pt x="24838" y="21430"/>
                    <a:pt x="24913" y="21530"/>
                  </a:cubicBezTo>
                  <a:cubicBezTo>
                    <a:pt x="24663" y="21780"/>
                    <a:pt x="24487" y="22081"/>
                    <a:pt x="24186" y="22257"/>
                  </a:cubicBezTo>
                  <a:cubicBezTo>
                    <a:pt x="23886" y="22432"/>
                    <a:pt x="23259" y="22482"/>
                    <a:pt x="22908" y="22507"/>
                  </a:cubicBezTo>
                  <a:cubicBezTo>
                    <a:pt x="22908" y="22332"/>
                    <a:pt x="22958" y="22156"/>
                    <a:pt x="23008" y="21981"/>
                  </a:cubicBezTo>
                  <a:cubicBezTo>
                    <a:pt x="22933" y="21906"/>
                    <a:pt x="22883" y="21780"/>
                    <a:pt x="22783" y="21730"/>
                  </a:cubicBezTo>
                  <a:cubicBezTo>
                    <a:pt x="22858" y="21379"/>
                    <a:pt x="22908" y="20903"/>
                    <a:pt x="22958" y="20552"/>
                  </a:cubicBezTo>
                  <a:cubicBezTo>
                    <a:pt x="23033" y="20527"/>
                    <a:pt x="23084" y="20502"/>
                    <a:pt x="23159" y="20452"/>
                  </a:cubicBezTo>
                  <a:close/>
                  <a:moveTo>
                    <a:pt x="42407" y="31329"/>
                  </a:moveTo>
                  <a:cubicBezTo>
                    <a:pt x="42206" y="32507"/>
                    <a:pt x="42081" y="33685"/>
                    <a:pt x="41831" y="34863"/>
                  </a:cubicBezTo>
                  <a:cubicBezTo>
                    <a:pt x="41605" y="35841"/>
                    <a:pt x="41304" y="36793"/>
                    <a:pt x="40978" y="37745"/>
                  </a:cubicBezTo>
                  <a:cubicBezTo>
                    <a:pt x="40978" y="37745"/>
                    <a:pt x="40978" y="37720"/>
                    <a:pt x="40978" y="37720"/>
                  </a:cubicBezTo>
                  <a:cubicBezTo>
                    <a:pt x="40953" y="37420"/>
                    <a:pt x="40953" y="37144"/>
                    <a:pt x="40928" y="36843"/>
                  </a:cubicBezTo>
                  <a:cubicBezTo>
                    <a:pt x="41054" y="36242"/>
                    <a:pt x="41179" y="35640"/>
                    <a:pt x="41404" y="35114"/>
                  </a:cubicBezTo>
                  <a:cubicBezTo>
                    <a:pt x="41906" y="33961"/>
                    <a:pt x="42156" y="32708"/>
                    <a:pt x="42206" y="31480"/>
                  </a:cubicBezTo>
                  <a:cubicBezTo>
                    <a:pt x="42282" y="31430"/>
                    <a:pt x="42332" y="31380"/>
                    <a:pt x="42407" y="31329"/>
                  </a:cubicBezTo>
                  <a:close/>
                  <a:moveTo>
                    <a:pt x="14487" y="1"/>
                  </a:moveTo>
                  <a:lnTo>
                    <a:pt x="14487" y="1"/>
                  </a:lnTo>
                  <a:cubicBezTo>
                    <a:pt x="14637" y="277"/>
                    <a:pt x="14512" y="653"/>
                    <a:pt x="14287" y="853"/>
                  </a:cubicBezTo>
                  <a:cubicBezTo>
                    <a:pt x="14061" y="1079"/>
                    <a:pt x="13760" y="1154"/>
                    <a:pt x="13459" y="1204"/>
                  </a:cubicBezTo>
                  <a:cubicBezTo>
                    <a:pt x="13319" y="1223"/>
                    <a:pt x="13176" y="1233"/>
                    <a:pt x="13034" y="1233"/>
                  </a:cubicBezTo>
                  <a:cubicBezTo>
                    <a:pt x="12618" y="1233"/>
                    <a:pt x="12204" y="1153"/>
                    <a:pt x="11830" y="1003"/>
                  </a:cubicBezTo>
                  <a:cubicBezTo>
                    <a:pt x="11705" y="953"/>
                    <a:pt x="11555" y="878"/>
                    <a:pt x="11429" y="853"/>
                  </a:cubicBezTo>
                  <a:cubicBezTo>
                    <a:pt x="11390" y="846"/>
                    <a:pt x="11350" y="843"/>
                    <a:pt x="11311" y="843"/>
                  </a:cubicBezTo>
                  <a:cubicBezTo>
                    <a:pt x="11051" y="843"/>
                    <a:pt x="10801" y="980"/>
                    <a:pt x="10627" y="1154"/>
                  </a:cubicBezTo>
                  <a:cubicBezTo>
                    <a:pt x="10477" y="1304"/>
                    <a:pt x="10377" y="1530"/>
                    <a:pt x="10302" y="1755"/>
                  </a:cubicBezTo>
                  <a:cubicBezTo>
                    <a:pt x="10251" y="1805"/>
                    <a:pt x="10201" y="1856"/>
                    <a:pt x="10151" y="1906"/>
                  </a:cubicBezTo>
                  <a:cubicBezTo>
                    <a:pt x="9750" y="2031"/>
                    <a:pt x="9424" y="2332"/>
                    <a:pt x="9249" y="2708"/>
                  </a:cubicBezTo>
                  <a:cubicBezTo>
                    <a:pt x="8998" y="3309"/>
                    <a:pt x="9224" y="4011"/>
                    <a:pt x="9449" y="4638"/>
                  </a:cubicBezTo>
                  <a:cubicBezTo>
                    <a:pt x="9249" y="4638"/>
                    <a:pt x="9048" y="4788"/>
                    <a:pt x="9023" y="4988"/>
                  </a:cubicBezTo>
                  <a:cubicBezTo>
                    <a:pt x="8998" y="5264"/>
                    <a:pt x="9174" y="5540"/>
                    <a:pt x="9299" y="5765"/>
                  </a:cubicBezTo>
                  <a:cubicBezTo>
                    <a:pt x="9399" y="5941"/>
                    <a:pt x="9550" y="6091"/>
                    <a:pt x="9675" y="6216"/>
                  </a:cubicBezTo>
                  <a:cubicBezTo>
                    <a:pt x="9750" y="6292"/>
                    <a:pt x="9800" y="6367"/>
                    <a:pt x="9825" y="6467"/>
                  </a:cubicBezTo>
                  <a:cubicBezTo>
                    <a:pt x="9725" y="6492"/>
                    <a:pt x="9650" y="6517"/>
                    <a:pt x="9550" y="6567"/>
                  </a:cubicBezTo>
                  <a:cubicBezTo>
                    <a:pt x="9525" y="6918"/>
                    <a:pt x="9474" y="7294"/>
                    <a:pt x="9424" y="7645"/>
                  </a:cubicBezTo>
                  <a:cubicBezTo>
                    <a:pt x="9099" y="7645"/>
                    <a:pt x="8748" y="7520"/>
                    <a:pt x="8422" y="7470"/>
                  </a:cubicBezTo>
                  <a:lnTo>
                    <a:pt x="7043" y="7294"/>
                  </a:lnTo>
                  <a:cubicBezTo>
                    <a:pt x="6467" y="7244"/>
                    <a:pt x="5916" y="7094"/>
                    <a:pt x="5389" y="6918"/>
                  </a:cubicBezTo>
                  <a:cubicBezTo>
                    <a:pt x="5114" y="6818"/>
                    <a:pt x="4838" y="6743"/>
                    <a:pt x="4562" y="6617"/>
                  </a:cubicBezTo>
                  <a:cubicBezTo>
                    <a:pt x="3234" y="5916"/>
                    <a:pt x="2256" y="4663"/>
                    <a:pt x="1504" y="3359"/>
                  </a:cubicBezTo>
                  <a:cubicBezTo>
                    <a:pt x="953" y="2407"/>
                    <a:pt x="502" y="1429"/>
                    <a:pt x="1" y="452"/>
                  </a:cubicBezTo>
                  <a:lnTo>
                    <a:pt x="1" y="6091"/>
                  </a:lnTo>
                  <a:cubicBezTo>
                    <a:pt x="76" y="6267"/>
                    <a:pt x="151" y="6442"/>
                    <a:pt x="226" y="6617"/>
                  </a:cubicBezTo>
                  <a:cubicBezTo>
                    <a:pt x="402" y="7044"/>
                    <a:pt x="602" y="7470"/>
                    <a:pt x="853" y="7871"/>
                  </a:cubicBezTo>
                  <a:cubicBezTo>
                    <a:pt x="1755" y="9149"/>
                    <a:pt x="3359" y="9725"/>
                    <a:pt x="4412" y="10853"/>
                  </a:cubicBezTo>
                  <a:cubicBezTo>
                    <a:pt x="5038" y="11530"/>
                    <a:pt x="5439" y="12357"/>
                    <a:pt x="5840" y="13184"/>
                  </a:cubicBezTo>
                  <a:cubicBezTo>
                    <a:pt x="6191" y="13961"/>
                    <a:pt x="6467" y="14888"/>
                    <a:pt x="6492" y="15740"/>
                  </a:cubicBezTo>
                  <a:cubicBezTo>
                    <a:pt x="6517" y="16592"/>
                    <a:pt x="6367" y="17445"/>
                    <a:pt x="6216" y="18272"/>
                  </a:cubicBezTo>
                  <a:cubicBezTo>
                    <a:pt x="5916" y="20001"/>
                    <a:pt x="5615" y="21705"/>
                    <a:pt x="5314" y="23410"/>
                  </a:cubicBezTo>
                  <a:cubicBezTo>
                    <a:pt x="5563" y="23658"/>
                    <a:pt x="6009" y="23981"/>
                    <a:pt x="6359" y="24035"/>
                  </a:cubicBezTo>
                  <a:lnTo>
                    <a:pt x="6359" y="24035"/>
                  </a:lnTo>
                  <a:cubicBezTo>
                    <a:pt x="6357" y="24035"/>
                    <a:pt x="6354" y="24035"/>
                    <a:pt x="6352" y="24035"/>
                  </a:cubicBezTo>
                  <a:cubicBezTo>
                    <a:pt x="6241" y="24035"/>
                    <a:pt x="6243" y="24317"/>
                    <a:pt x="6291" y="24437"/>
                  </a:cubicBezTo>
                  <a:cubicBezTo>
                    <a:pt x="6793" y="25590"/>
                    <a:pt x="6592" y="26918"/>
                    <a:pt x="6542" y="28197"/>
                  </a:cubicBezTo>
                  <a:cubicBezTo>
                    <a:pt x="6517" y="29600"/>
                    <a:pt x="6692" y="31004"/>
                    <a:pt x="6868" y="32407"/>
                  </a:cubicBezTo>
                  <a:cubicBezTo>
                    <a:pt x="6975" y="32424"/>
                    <a:pt x="7080" y="32432"/>
                    <a:pt x="7185" y="32432"/>
                  </a:cubicBezTo>
                  <a:cubicBezTo>
                    <a:pt x="7692" y="32432"/>
                    <a:pt x="8174" y="32252"/>
                    <a:pt x="8672" y="32106"/>
                  </a:cubicBezTo>
                  <a:cubicBezTo>
                    <a:pt x="9675" y="31831"/>
                    <a:pt x="10703" y="31781"/>
                    <a:pt x="11755" y="31705"/>
                  </a:cubicBezTo>
                  <a:cubicBezTo>
                    <a:pt x="11655" y="30703"/>
                    <a:pt x="11605" y="29450"/>
                    <a:pt x="11730" y="28472"/>
                  </a:cubicBezTo>
                  <a:lnTo>
                    <a:pt x="11730" y="28472"/>
                  </a:lnTo>
                  <a:cubicBezTo>
                    <a:pt x="12507" y="29575"/>
                    <a:pt x="13259" y="30828"/>
                    <a:pt x="13560" y="32156"/>
                  </a:cubicBezTo>
                  <a:cubicBezTo>
                    <a:pt x="14462" y="31856"/>
                    <a:pt x="15389" y="31655"/>
                    <a:pt x="16317" y="31505"/>
                  </a:cubicBezTo>
                  <a:cubicBezTo>
                    <a:pt x="16317" y="31505"/>
                    <a:pt x="16317" y="31530"/>
                    <a:pt x="16317" y="31530"/>
                  </a:cubicBezTo>
                  <a:cubicBezTo>
                    <a:pt x="16292" y="33460"/>
                    <a:pt x="16743" y="35440"/>
                    <a:pt x="17269" y="37319"/>
                  </a:cubicBezTo>
                  <a:cubicBezTo>
                    <a:pt x="17971" y="39926"/>
                    <a:pt x="18848" y="42558"/>
                    <a:pt x="18798" y="45264"/>
                  </a:cubicBezTo>
                  <a:cubicBezTo>
                    <a:pt x="18773" y="45365"/>
                    <a:pt x="18798" y="45440"/>
                    <a:pt x="18823" y="45540"/>
                  </a:cubicBezTo>
                  <a:cubicBezTo>
                    <a:pt x="18322" y="45565"/>
                    <a:pt x="17394" y="45715"/>
                    <a:pt x="17419" y="45766"/>
                  </a:cubicBezTo>
                  <a:cubicBezTo>
                    <a:pt x="17444" y="45866"/>
                    <a:pt x="17570" y="45891"/>
                    <a:pt x="17670" y="45891"/>
                  </a:cubicBezTo>
                  <a:cubicBezTo>
                    <a:pt x="17808" y="45893"/>
                    <a:pt x="17945" y="45894"/>
                    <a:pt x="18083" y="45894"/>
                  </a:cubicBezTo>
                  <a:cubicBezTo>
                    <a:pt x="22611" y="45894"/>
                    <a:pt x="27190" y="44699"/>
                    <a:pt x="31179" y="42583"/>
                  </a:cubicBezTo>
                  <a:cubicBezTo>
                    <a:pt x="30853" y="41655"/>
                    <a:pt x="30527" y="40728"/>
                    <a:pt x="30201" y="39801"/>
                  </a:cubicBezTo>
                  <a:cubicBezTo>
                    <a:pt x="29825" y="38698"/>
                    <a:pt x="29449" y="37620"/>
                    <a:pt x="29199" y="36467"/>
                  </a:cubicBezTo>
                  <a:cubicBezTo>
                    <a:pt x="28948" y="35364"/>
                    <a:pt x="28823" y="34212"/>
                    <a:pt x="28622" y="33059"/>
                  </a:cubicBezTo>
                  <a:cubicBezTo>
                    <a:pt x="28397" y="31730"/>
                    <a:pt x="28021" y="30452"/>
                    <a:pt x="27645" y="29149"/>
                  </a:cubicBezTo>
                  <a:lnTo>
                    <a:pt x="27720" y="26517"/>
                  </a:lnTo>
                  <a:cubicBezTo>
                    <a:pt x="27720" y="26116"/>
                    <a:pt x="27720" y="25715"/>
                    <a:pt x="27795" y="25339"/>
                  </a:cubicBezTo>
                  <a:cubicBezTo>
                    <a:pt x="27795" y="25339"/>
                    <a:pt x="27795" y="25314"/>
                    <a:pt x="27795" y="25314"/>
                  </a:cubicBezTo>
                  <a:cubicBezTo>
                    <a:pt x="28046" y="25440"/>
                    <a:pt x="28322" y="25565"/>
                    <a:pt x="28572" y="25690"/>
                  </a:cubicBezTo>
                  <a:cubicBezTo>
                    <a:pt x="29099" y="26768"/>
                    <a:pt x="30327" y="27269"/>
                    <a:pt x="31179" y="28096"/>
                  </a:cubicBezTo>
                  <a:cubicBezTo>
                    <a:pt x="32056" y="28973"/>
                    <a:pt x="32632" y="30176"/>
                    <a:pt x="33510" y="31004"/>
                  </a:cubicBezTo>
                  <a:cubicBezTo>
                    <a:pt x="33485" y="32131"/>
                    <a:pt x="33660" y="33284"/>
                    <a:pt x="34036" y="34362"/>
                  </a:cubicBezTo>
                  <a:cubicBezTo>
                    <a:pt x="34086" y="35014"/>
                    <a:pt x="34111" y="35715"/>
                    <a:pt x="33835" y="36317"/>
                  </a:cubicBezTo>
                  <a:cubicBezTo>
                    <a:pt x="33735" y="36542"/>
                    <a:pt x="33785" y="36818"/>
                    <a:pt x="33986" y="36969"/>
                  </a:cubicBezTo>
                  <a:cubicBezTo>
                    <a:pt x="34287" y="37244"/>
                    <a:pt x="34362" y="37695"/>
                    <a:pt x="34111" y="38021"/>
                  </a:cubicBezTo>
                  <a:cubicBezTo>
                    <a:pt x="31580" y="41329"/>
                    <a:pt x="32683" y="46267"/>
                    <a:pt x="32181" y="50377"/>
                  </a:cubicBezTo>
                  <a:cubicBezTo>
                    <a:pt x="33660" y="57645"/>
                    <a:pt x="33434" y="57470"/>
                    <a:pt x="33660" y="57645"/>
                  </a:cubicBezTo>
                  <a:cubicBezTo>
                    <a:pt x="33688" y="57664"/>
                    <a:pt x="33706" y="57676"/>
                    <a:pt x="33715" y="57682"/>
                  </a:cubicBezTo>
                  <a:lnTo>
                    <a:pt x="33715" y="57682"/>
                  </a:lnTo>
                  <a:cubicBezTo>
                    <a:pt x="33830" y="57949"/>
                    <a:pt x="33635" y="58902"/>
                    <a:pt x="33610" y="59124"/>
                  </a:cubicBezTo>
                  <a:cubicBezTo>
                    <a:pt x="33350" y="61180"/>
                    <a:pt x="33411" y="61924"/>
                    <a:pt x="33650" y="61924"/>
                  </a:cubicBezTo>
                  <a:cubicBezTo>
                    <a:pt x="34278" y="61924"/>
                    <a:pt x="36129" y="56791"/>
                    <a:pt x="36577" y="56791"/>
                  </a:cubicBezTo>
                  <a:cubicBezTo>
                    <a:pt x="36582" y="56791"/>
                    <a:pt x="36587" y="56792"/>
                    <a:pt x="36592" y="56793"/>
                  </a:cubicBezTo>
                  <a:cubicBezTo>
                    <a:pt x="37219" y="55089"/>
                    <a:pt x="37770" y="48798"/>
                    <a:pt x="38121" y="47019"/>
                  </a:cubicBezTo>
                  <a:cubicBezTo>
                    <a:pt x="38347" y="48021"/>
                    <a:pt x="38472" y="49024"/>
                    <a:pt x="38497" y="50026"/>
                  </a:cubicBezTo>
                  <a:cubicBezTo>
                    <a:pt x="38522" y="50477"/>
                    <a:pt x="38522" y="50928"/>
                    <a:pt x="38547" y="51355"/>
                  </a:cubicBezTo>
                  <a:cubicBezTo>
                    <a:pt x="38648" y="52583"/>
                    <a:pt x="38923" y="53560"/>
                    <a:pt x="39324" y="54688"/>
                  </a:cubicBezTo>
                  <a:cubicBezTo>
                    <a:pt x="39851" y="54638"/>
                    <a:pt x="40377" y="54563"/>
                    <a:pt x="40903" y="54512"/>
                  </a:cubicBezTo>
                  <a:cubicBezTo>
                    <a:pt x="41191" y="54475"/>
                    <a:pt x="41480" y="54444"/>
                    <a:pt x="41762" y="54444"/>
                  </a:cubicBezTo>
                  <a:cubicBezTo>
                    <a:pt x="42044" y="54444"/>
                    <a:pt x="42319" y="54475"/>
                    <a:pt x="42582" y="54563"/>
                  </a:cubicBezTo>
                  <a:cubicBezTo>
                    <a:pt x="42800" y="54635"/>
                    <a:pt x="43162" y="54799"/>
                    <a:pt x="43421" y="54799"/>
                  </a:cubicBezTo>
                  <a:cubicBezTo>
                    <a:pt x="43520" y="54799"/>
                    <a:pt x="43605" y="54775"/>
                    <a:pt x="43660" y="54713"/>
                  </a:cubicBezTo>
                  <a:cubicBezTo>
                    <a:pt x="42482" y="51079"/>
                    <a:pt x="42658" y="47169"/>
                    <a:pt x="41981" y="43435"/>
                  </a:cubicBezTo>
                  <a:cubicBezTo>
                    <a:pt x="41956" y="43259"/>
                    <a:pt x="41931" y="43084"/>
                    <a:pt x="41881" y="42908"/>
                  </a:cubicBezTo>
                  <a:lnTo>
                    <a:pt x="41881" y="42908"/>
                  </a:lnTo>
                  <a:cubicBezTo>
                    <a:pt x="45840" y="44598"/>
                    <a:pt x="50148" y="45544"/>
                    <a:pt x="54424" y="45544"/>
                  </a:cubicBezTo>
                  <a:cubicBezTo>
                    <a:pt x="54587" y="45544"/>
                    <a:pt x="54750" y="45543"/>
                    <a:pt x="54913" y="45540"/>
                  </a:cubicBezTo>
                  <a:cubicBezTo>
                    <a:pt x="55039" y="45540"/>
                    <a:pt x="55164" y="45515"/>
                    <a:pt x="55189" y="45415"/>
                  </a:cubicBezTo>
                  <a:cubicBezTo>
                    <a:pt x="55214" y="45339"/>
                    <a:pt x="54186" y="45189"/>
                    <a:pt x="53610" y="45139"/>
                  </a:cubicBezTo>
                  <a:cubicBezTo>
                    <a:pt x="53635" y="45039"/>
                    <a:pt x="53635" y="44938"/>
                    <a:pt x="53635" y="44838"/>
                  </a:cubicBezTo>
                  <a:cubicBezTo>
                    <a:pt x="53560" y="41781"/>
                    <a:pt x="54562" y="38773"/>
                    <a:pt x="55364" y="35816"/>
                  </a:cubicBezTo>
                  <a:cubicBezTo>
                    <a:pt x="55966" y="33660"/>
                    <a:pt x="56467" y="31430"/>
                    <a:pt x="56442" y="29224"/>
                  </a:cubicBezTo>
                  <a:cubicBezTo>
                    <a:pt x="56517" y="28723"/>
                    <a:pt x="56567" y="28222"/>
                    <a:pt x="56517" y="27720"/>
                  </a:cubicBezTo>
                  <a:cubicBezTo>
                    <a:pt x="56467" y="26994"/>
                    <a:pt x="56217" y="26292"/>
                    <a:pt x="56217" y="25590"/>
                  </a:cubicBezTo>
                  <a:cubicBezTo>
                    <a:pt x="56191" y="24963"/>
                    <a:pt x="56342" y="24337"/>
                    <a:pt x="56342" y="23710"/>
                  </a:cubicBezTo>
                  <a:cubicBezTo>
                    <a:pt x="56367" y="23084"/>
                    <a:pt x="56141" y="22457"/>
                    <a:pt x="55715" y="22006"/>
                  </a:cubicBezTo>
                  <a:cubicBezTo>
                    <a:pt x="55339" y="21580"/>
                    <a:pt x="54913" y="21129"/>
                    <a:pt x="54362" y="20978"/>
                  </a:cubicBezTo>
                  <a:cubicBezTo>
                    <a:pt x="54136" y="20928"/>
                    <a:pt x="53911" y="20903"/>
                    <a:pt x="53710" y="20803"/>
                  </a:cubicBezTo>
                  <a:cubicBezTo>
                    <a:pt x="53510" y="20728"/>
                    <a:pt x="53284" y="20577"/>
                    <a:pt x="53059" y="20477"/>
                  </a:cubicBezTo>
                  <a:cubicBezTo>
                    <a:pt x="53134" y="20452"/>
                    <a:pt x="53209" y="20452"/>
                    <a:pt x="53284" y="20402"/>
                  </a:cubicBezTo>
                  <a:cubicBezTo>
                    <a:pt x="53485" y="20327"/>
                    <a:pt x="53685" y="20176"/>
                    <a:pt x="53785" y="19976"/>
                  </a:cubicBezTo>
                  <a:cubicBezTo>
                    <a:pt x="53911" y="19675"/>
                    <a:pt x="53811" y="19349"/>
                    <a:pt x="53710" y="19074"/>
                  </a:cubicBezTo>
                  <a:cubicBezTo>
                    <a:pt x="53610" y="18748"/>
                    <a:pt x="53485" y="18397"/>
                    <a:pt x="53184" y="18247"/>
                  </a:cubicBezTo>
                  <a:cubicBezTo>
                    <a:pt x="53060" y="18185"/>
                    <a:pt x="52917" y="18142"/>
                    <a:pt x="52784" y="18142"/>
                  </a:cubicBezTo>
                  <a:cubicBezTo>
                    <a:pt x="52702" y="18142"/>
                    <a:pt x="52624" y="18158"/>
                    <a:pt x="52557" y="18196"/>
                  </a:cubicBezTo>
                  <a:cubicBezTo>
                    <a:pt x="52469" y="18167"/>
                    <a:pt x="52373" y="18155"/>
                    <a:pt x="52277" y="18155"/>
                  </a:cubicBezTo>
                  <a:cubicBezTo>
                    <a:pt x="52210" y="18155"/>
                    <a:pt x="52143" y="18161"/>
                    <a:pt x="52081" y="18171"/>
                  </a:cubicBezTo>
                  <a:cubicBezTo>
                    <a:pt x="52106" y="17645"/>
                    <a:pt x="52232" y="17144"/>
                    <a:pt x="52608" y="16843"/>
                  </a:cubicBezTo>
                  <a:cubicBezTo>
                    <a:pt x="52833" y="16668"/>
                    <a:pt x="53084" y="16467"/>
                    <a:pt x="53184" y="16191"/>
                  </a:cubicBezTo>
                  <a:cubicBezTo>
                    <a:pt x="53309" y="15941"/>
                    <a:pt x="53284" y="15590"/>
                    <a:pt x="53059" y="15415"/>
                  </a:cubicBezTo>
                  <a:cubicBezTo>
                    <a:pt x="53560" y="14813"/>
                    <a:pt x="53510" y="13810"/>
                    <a:pt x="52933" y="13284"/>
                  </a:cubicBezTo>
                  <a:cubicBezTo>
                    <a:pt x="52875" y="13226"/>
                    <a:pt x="52802" y="13168"/>
                    <a:pt x="52725" y="13168"/>
                  </a:cubicBezTo>
                  <a:cubicBezTo>
                    <a:pt x="52703" y="13168"/>
                    <a:pt x="52680" y="13173"/>
                    <a:pt x="52658" y="13184"/>
                  </a:cubicBezTo>
                  <a:cubicBezTo>
                    <a:pt x="52658" y="13134"/>
                    <a:pt x="52633" y="13109"/>
                    <a:pt x="52633" y="13059"/>
                  </a:cubicBezTo>
                  <a:cubicBezTo>
                    <a:pt x="52658" y="12658"/>
                    <a:pt x="52407" y="12282"/>
                    <a:pt x="52181" y="11956"/>
                  </a:cubicBezTo>
                  <a:cubicBezTo>
                    <a:pt x="51881" y="11580"/>
                    <a:pt x="51555" y="11179"/>
                    <a:pt x="51505" y="10728"/>
                  </a:cubicBezTo>
                  <a:cubicBezTo>
                    <a:pt x="51430" y="10853"/>
                    <a:pt x="51379" y="11003"/>
                    <a:pt x="51354" y="11129"/>
                  </a:cubicBezTo>
                  <a:cubicBezTo>
                    <a:pt x="51179" y="10953"/>
                    <a:pt x="51003" y="10778"/>
                    <a:pt x="50878" y="10552"/>
                  </a:cubicBezTo>
                  <a:cubicBezTo>
                    <a:pt x="50878" y="10653"/>
                    <a:pt x="50853" y="10778"/>
                    <a:pt x="50803" y="10878"/>
                  </a:cubicBezTo>
                  <a:cubicBezTo>
                    <a:pt x="50753" y="10753"/>
                    <a:pt x="50678" y="10628"/>
                    <a:pt x="50577" y="10527"/>
                  </a:cubicBezTo>
                  <a:lnTo>
                    <a:pt x="50577" y="10527"/>
                  </a:lnTo>
                  <a:cubicBezTo>
                    <a:pt x="50602" y="10678"/>
                    <a:pt x="50577" y="10828"/>
                    <a:pt x="50527" y="10953"/>
                  </a:cubicBezTo>
                  <a:cubicBezTo>
                    <a:pt x="50477" y="10853"/>
                    <a:pt x="50402" y="10753"/>
                    <a:pt x="50352" y="10653"/>
                  </a:cubicBezTo>
                  <a:cubicBezTo>
                    <a:pt x="50302" y="10903"/>
                    <a:pt x="50201" y="11129"/>
                    <a:pt x="50026" y="11304"/>
                  </a:cubicBezTo>
                  <a:cubicBezTo>
                    <a:pt x="50001" y="11179"/>
                    <a:pt x="49976" y="11079"/>
                    <a:pt x="49951" y="10953"/>
                  </a:cubicBezTo>
                  <a:lnTo>
                    <a:pt x="49650" y="11630"/>
                  </a:lnTo>
                  <a:cubicBezTo>
                    <a:pt x="49625" y="11530"/>
                    <a:pt x="49575" y="11404"/>
                    <a:pt x="49550" y="11279"/>
                  </a:cubicBezTo>
                  <a:cubicBezTo>
                    <a:pt x="49299" y="11831"/>
                    <a:pt x="48773" y="12232"/>
                    <a:pt x="48472" y="12733"/>
                  </a:cubicBezTo>
                  <a:cubicBezTo>
                    <a:pt x="48196" y="13209"/>
                    <a:pt x="48121" y="13785"/>
                    <a:pt x="48222" y="14337"/>
                  </a:cubicBezTo>
                  <a:cubicBezTo>
                    <a:pt x="48247" y="14638"/>
                    <a:pt x="48347" y="14913"/>
                    <a:pt x="48497" y="15164"/>
                  </a:cubicBezTo>
                  <a:cubicBezTo>
                    <a:pt x="48422" y="15440"/>
                    <a:pt x="48322" y="15841"/>
                    <a:pt x="48372" y="16141"/>
                  </a:cubicBezTo>
                  <a:cubicBezTo>
                    <a:pt x="48422" y="16417"/>
                    <a:pt x="48623" y="16693"/>
                    <a:pt x="48923" y="16768"/>
                  </a:cubicBezTo>
                  <a:cubicBezTo>
                    <a:pt x="48973" y="17169"/>
                    <a:pt x="48998" y="17695"/>
                    <a:pt x="49099" y="18096"/>
                  </a:cubicBezTo>
                  <a:cubicBezTo>
                    <a:pt x="48998" y="18146"/>
                    <a:pt x="48923" y="18297"/>
                    <a:pt x="48848" y="18372"/>
                  </a:cubicBezTo>
                  <a:cubicBezTo>
                    <a:pt x="48898" y="18597"/>
                    <a:pt x="48948" y="18773"/>
                    <a:pt x="48948" y="18973"/>
                  </a:cubicBezTo>
                  <a:cubicBezTo>
                    <a:pt x="48547" y="18973"/>
                    <a:pt x="47846" y="18873"/>
                    <a:pt x="47495" y="18698"/>
                  </a:cubicBezTo>
                  <a:cubicBezTo>
                    <a:pt x="47169" y="18497"/>
                    <a:pt x="46943" y="18146"/>
                    <a:pt x="46668" y="17846"/>
                  </a:cubicBezTo>
                  <a:cubicBezTo>
                    <a:pt x="46242" y="17394"/>
                    <a:pt x="45690" y="17094"/>
                    <a:pt x="45139" y="16768"/>
                  </a:cubicBezTo>
                  <a:cubicBezTo>
                    <a:pt x="44612" y="16442"/>
                    <a:pt x="44086" y="16041"/>
                    <a:pt x="43836" y="15465"/>
                  </a:cubicBezTo>
                  <a:cubicBezTo>
                    <a:pt x="44011" y="14938"/>
                    <a:pt x="43685" y="14136"/>
                    <a:pt x="43585" y="13585"/>
                  </a:cubicBezTo>
                  <a:cubicBezTo>
                    <a:pt x="43234" y="12006"/>
                    <a:pt x="43109" y="10352"/>
                    <a:pt x="43384" y="8748"/>
                  </a:cubicBezTo>
                  <a:cubicBezTo>
                    <a:pt x="43409" y="8572"/>
                    <a:pt x="43460" y="8372"/>
                    <a:pt x="43635" y="8322"/>
                  </a:cubicBezTo>
                  <a:cubicBezTo>
                    <a:pt x="43785" y="8272"/>
                    <a:pt x="43961" y="8297"/>
                    <a:pt x="44136" y="8272"/>
                  </a:cubicBezTo>
                  <a:cubicBezTo>
                    <a:pt x="44537" y="8221"/>
                    <a:pt x="44863" y="7896"/>
                    <a:pt x="44913" y="7495"/>
                  </a:cubicBezTo>
                  <a:cubicBezTo>
                    <a:pt x="44918" y="7496"/>
                    <a:pt x="44922" y="7496"/>
                    <a:pt x="44927" y="7496"/>
                  </a:cubicBezTo>
                  <a:cubicBezTo>
                    <a:pt x="45030" y="7496"/>
                    <a:pt x="45215" y="7240"/>
                    <a:pt x="45239" y="7144"/>
                  </a:cubicBezTo>
                  <a:cubicBezTo>
                    <a:pt x="45264" y="7018"/>
                    <a:pt x="45214" y="6918"/>
                    <a:pt x="45164" y="6793"/>
                  </a:cubicBezTo>
                  <a:cubicBezTo>
                    <a:pt x="45089" y="6617"/>
                    <a:pt x="45013" y="6442"/>
                    <a:pt x="44888" y="6292"/>
                  </a:cubicBezTo>
                  <a:cubicBezTo>
                    <a:pt x="44562" y="5866"/>
                    <a:pt x="43961" y="5715"/>
                    <a:pt x="43435" y="5615"/>
                  </a:cubicBezTo>
                  <a:cubicBezTo>
                    <a:pt x="43184" y="5966"/>
                    <a:pt x="42983" y="6292"/>
                    <a:pt x="42758" y="6643"/>
                  </a:cubicBezTo>
                  <a:cubicBezTo>
                    <a:pt x="42482" y="7018"/>
                    <a:pt x="42232" y="7419"/>
                    <a:pt x="42156" y="7896"/>
                  </a:cubicBezTo>
                  <a:cubicBezTo>
                    <a:pt x="42056" y="8873"/>
                    <a:pt x="41655" y="9976"/>
                    <a:pt x="41404" y="10953"/>
                  </a:cubicBezTo>
                  <a:cubicBezTo>
                    <a:pt x="41079" y="12131"/>
                    <a:pt x="40778" y="13334"/>
                    <a:pt x="40778" y="14562"/>
                  </a:cubicBezTo>
                  <a:cubicBezTo>
                    <a:pt x="40803" y="16492"/>
                    <a:pt x="41655" y="18297"/>
                    <a:pt x="42482" y="20026"/>
                  </a:cubicBezTo>
                  <a:cubicBezTo>
                    <a:pt x="42833" y="20753"/>
                    <a:pt x="43234" y="21379"/>
                    <a:pt x="43409" y="22207"/>
                  </a:cubicBezTo>
                  <a:cubicBezTo>
                    <a:pt x="43485" y="22633"/>
                    <a:pt x="43485" y="23084"/>
                    <a:pt x="43510" y="23535"/>
                  </a:cubicBezTo>
                  <a:cubicBezTo>
                    <a:pt x="43535" y="24287"/>
                    <a:pt x="43535" y="25039"/>
                    <a:pt x="43560" y="25791"/>
                  </a:cubicBezTo>
                  <a:cubicBezTo>
                    <a:pt x="43510" y="25816"/>
                    <a:pt x="43485" y="25816"/>
                    <a:pt x="43435" y="25816"/>
                  </a:cubicBezTo>
                  <a:cubicBezTo>
                    <a:pt x="43134" y="25891"/>
                    <a:pt x="42833" y="25941"/>
                    <a:pt x="42532" y="26041"/>
                  </a:cubicBezTo>
                  <a:cubicBezTo>
                    <a:pt x="41705" y="26317"/>
                    <a:pt x="41279" y="26994"/>
                    <a:pt x="40427" y="27144"/>
                  </a:cubicBezTo>
                  <a:cubicBezTo>
                    <a:pt x="40280" y="27110"/>
                    <a:pt x="40123" y="27096"/>
                    <a:pt x="39964" y="27096"/>
                  </a:cubicBezTo>
                  <a:cubicBezTo>
                    <a:pt x="39772" y="27096"/>
                    <a:pt x="39578" y="27116"/>
                    <a:pt x="39399" y="27144"/>
                  </a:cubicBezTo>
                  <a:cubicBezTo>
                    <a:pt x="39374" y="26968"/>
                    <a:pt x="39450" y="26718"/>
                    <a:pt x="39500" y="26542"/>
                  </a:cubicBezTo>
                  <a:cubicBezTo>
                    <a:pt x="39600" y="26242"/>
                    <a:pt x="39725" y="25841"/>
                    <a:pt x="40001" y="25615"/>
                  </a:cubicBezTo>
                  <a:cubicBezTo>
                    <a:pt x="40502" y="25214"/>
                    <a:pt x="40628" y="24512"/>
                    <a:pt x="40377" y="23936"/>
                  </a:cubicBezTo>
                  <a:cubicBezTo>
                    <a:pt x="40778" y="23435"/>
                    <a:pt x="41279" y="22983"/>
                    <a:pt x="41279" y="22382"/>
                  </a:cubicBezTo>
                  <a:cubicBezTo>
                    <a:pt x="41279" y="22006"/>
                    <a:pt x="41104" y="21680"/>
                    <a:pt x="40853" y="21405"/>
                  </a:cubicBezTo>
                  <a:cubicBezTo>
                    <a:pt x="40628" y="21154"/>
                    <a:pt x="40327" y="20953"/>
                    <a:pt x="40026" y="20753"/>
                  </a:cubicBezTo>
                  <a:cubicBezTo>
                    <a:pt x="39500" y="20427"/>
                    <a:pt x="38973" y="20076"/>
                    <a:pt x="38347" y="20026"/>
                  </a:cubicBezTo>
                  <a:cubicBezTo>
                    <a:pt x="38290" y="20019"/>
                    <a:pt x="38234" y="20016"/>
                    <a:pt x="38178" y="20016"/>
                  </a:cubicBezTo>
                  <a:cubicBezTo>
                    <a:pt x="37388" y="20016"/>
                    <a:pt x="36651" y="20657"/>
                    <a:pt x="36417" y="21430"/>
                  </a:cubicBezTo>
                  <a:cubicBezTo>
                    <a:pt x="36295" y="21334"/>
                    <a:pt x="36143" y="21291"/>
                    <a:pt x="35990" y="21291"/>
                  </a:cubicBezTo>
                  <a:cubicBezTo>
                    <a:pt x="35860" y="21291"/>
                    <a:pt x="35730" y="21322"/>
                    <a:pt x="35615" y="21379"/>
                  </a:cubicBezTo>
                  <a:cubicBezTo>
                    <a:pt x="35389" y="21530"/>
                    <a:pt x="35214" y="21780"/>
                    <a:pt x="35114" y="22031"/>
                  </a:cubicBezTo>
                  <a:cubicBezTo>
                    <a:pt x="34988" y="22357"/>
                    <a:pt x="34963" y="22733"/>
                    <a:pt x="35089" y="23059"/>
                  </a:cubicBezTo>
                  <a:cubicBezTo>
                    <a:pt x="35189" y="23359"/>
                    <a:pt x="35440" y="23610"/>
                    <a:pt x="35640" y="23861"/>
                  </a:cubicBezTo>
                  <a:cubicBezTo>
                    <a:pt x="35715" y="23961"/>
                    <a:pt x="35765" y="24061"/>
                    <a:pt x="35815" y="24161"/>
                  </a:cubicBezTo>
                  <a:cubicBezTo>
                    <a:pt x="35690" y="24688"/>
                    <a:pt x="35866" y="25264"/>
                    <a:pt x="36292" y="25615"/>
                  </a:cubicBezTo>
                  <a:cubicBezTo>
                    <a:pt x="36542" y="25841"/>
                    <a:pt x="36693" y="26242"/>
                    <a:pt x="36793" y="26542"/>
                  </a:cubicBezTo>
                  <a:cubicBezTo>
                    <a:pt x="36843" y="26718"/>
                    <a:pt x="36918" y="26968"/>
                    <a:pt x="36893" y="27144"/>
                  </a:cubicBezTo>
                  <a:cubicBezTo>
                    <a:pt x="36714" y="27116"/>
                    <a:pt x="36521" y="27096"/>
                    <a:pt x="36328" y="27096"/>
                  </a:cubicBezTo>
                  <a:cubicBezTo>
                    <a:pt x="36170" y="27096"/>
                    <a:pt x="36013" y="27110"/>
                    <a:pt x="35866" y="27144"/>
                  </a:cubicBezTo>
                  <a:cubicBezTo>
                    <a:pt x="35013" y="26994"/>
                    <a:pt x="34562" y="26317"/>
                    <a:pt x="33760" y="26041"/>
                  </a:cubicBezTo>
                  <a:cubicBezTo>
                    <a:pt x="33460" y="25941"/>
                    <a:pt x="33159" y="25891"/>
                    <a:pt x="32858" y="25816"/>
                  </a:cubicBezTo>
                  <a:cubicBezTo>
                    <a:pt x="32607" y="25765"/>
                    <a:pt x="32382" y="25690"/>
                    <a:pt x="32156" y="25590"/>
                  </a:cubicBezTo>
                  <a:cubicBezTo>
                    <a:pt x="31455" y="25264"/>
                    <a:pt x="31054" y="24813"/>
                    <a:pt x="30427" y="24362"/>
                  </a:cubicBezTo>
                  <a:cubicBezTo>
                    <a:pt x="30051" y="24111"/>
                    <a:pt x="29650" y="23861"/>
                    <a:pt x="29374" y="23510"/>
                  </a:cubicBezTo>
                  <a:cubicBezTo>
                    <a:pt x="29174" y="23284"/>
                    <a:pt x="29048" y="23059"/>
                    <a:pt x="28873" y="22833"/>
                  </a:cubicBezTo>
                  <a:cubicBezTo>
                    <a:pt x="29525" y="21480"/>
                    <a:pt x="30076" y="20076"/>
                    <a:pt x="30101" y="18623"/>
                  </a:cubicBezTo>
                  <a:cubicBezTo>
                    <a:pt x="30126" y="17545"/>
                    <a:pt x="29825" y="16467"/>
                    <a:pt x="29550" y="15440"/>
                  </a:cubicBezTo>
                  <a:cubicBezTo>
                    <a:pt x="29324" y="14587"/>
                    <a:pt x="28998" y="13610"/>
                    <a:pt x="28898" y="12733"/>
                  </a:cubicBezTo>
                  <a:cubicBezTo>
                    <a:pt x="28848" y="12332"/>
                    <a:pt x="28597" y="11981"/>
                    <a:pt x="28372" y="11630"/>
                  </a:cubicBezTo>
                  <a:cubicBezTo>
                    <a:pt x="28171" y="11329"/>
                    <a:pt x="27996" y="11054"/>
                    <a:pt x="27770" y="10753"/>
                  </a:cubicBezTo>
                  <a:cubicBezTo>
                    <a:pt x="27294" y="10828"/>
                    <a:pt x="26768" y="10953"/>
                    <a:pt x="26492" y="11354"/>
                  </a:cubicBezTo>
                  <a:cubicBezTo>
                    <a:pt x="26392" y="11480"/>
                    <a:pt x="26317" y="11630"/>
                    <a:pt x="26241" y="11780"/>
                  </a:cubicBezTo>
                  <a:cubicBezTo>
                    <a:pt x="26216" y="11881"/>
                    <a:pt x="26166" y="11981"/>
                    <a:pt x="26191" y="12081"/>
                  </a:cubicBezTo>
                  <a:cubicBezTo>
                    <a:pt x="26191" y="12181"/>
                    <a:pt x="26367" y="12407"/>
                    <a:pt x="26467" y="12407"/>
                  </a:cubicBezTo>
                  <a:cubicBezTo>
                    <a:pt x="26517" y="12733"/>
                    <a:pt x="26818" y="13034"/>
                    <a:pt x="27144" y="13084"/>
                  </a:cubicBezTo>
                  <a:cubicBezTo>
                    <a:pt x="27219" y="13096"/>
                    <a:pt x="27294" y="13096"/>
                    <a:pt x="27369" y="13096"/>
                  </a:cubicBezTo>
                  <a:cubicBezTo>
                    <a:pt x="27444" y="13096"/>
                    <a:pt x="27520" y="13096"/>
                    <a:pt x="27595" y="13109"/>
                  </a:cubicBezTo>
                  <a:cubicBezTo>
                    <a:pt x="27745" y="13159"/>
                    <a:pt x="27795" y="13359"/>
                    <a:pt x="27820" y="13510"/>
                  </a:cubicBezTo>
                  <a:cubicBezTo>
                    <a:pt x="28046" y="14913"/>
                    <a:pt x="27946" y="16367"/>
                    <a:pt x="27645" y="17745"/>
                  </a:cubicBezTo>
                  <a:cubicBezTo>
                    <a:pt x="27545" y="18222"/>
                    <a:pt x="27269" y="18948"/>
                    <a:pt x="27419" y="19425"/>
                  </a:cubicBezTo>
                  <a:cubicBezTo>
                    <a:pt x="27194" y="19926"/>
                    <a:pt x="26718" y="20277"/>
                    <a:pt x="26267" y="20552"/>
                  </a:cubicBezTo>
                  <a:lnTo>
                    <a:pt x="26216" y="20577"/>
                  </a:lnTo>
                  <a:cubicBezTo>
                    <a:pt x="25640" y="20101"/>
                    <a:pt x="25114" y="19575"/>
                    <a:pt x="24688" y="18973"/>
                  </a:cubicBezTo>
                  <a:cubicBezTo>
                    <a:pt x="24612" y="18873"/>
                    <a:pt x="24587" y="18723"/>
                    <a:pt x="24612" y="18623"/>
                  </a:cubicBezTo>
                  <a:cubicBezTo>
                    <a:pt x="24637" y="18522"/>
                    <a:pt x="24663" y="18422"/>
                    <a:pt x="24612" y="18322"/>
                  </a:cubicBezTo>
                  <a:cubicBezTo>
                    <a:pt x="24587" y="18297"/>
                    <a:pt x="24562" y="18272"/>
                    <a:pt x="24512" y="18247"/>
                  </a:cubicBezTo>
                  <a:cubicBezTo>
                    <a:pt x="24385" y="18176"/>
                    <a:pt x="24234" y="18145"/>
                    <a:pt x="24082" y="18145"/>
                  </a:cubicBezTo>
                  <a:cubicBezTo>
                    <a:pt x="23964" y="18145"/>
                    <a:pt x="23845" y="18164"/>
                    <a:pt x="23735" y="18196"/>
                  </a:cubicBezTo>
                  <a:cubicBezTo>
                    <a:pt x="23685" y="18171"/>
                    <a:pt x="23635" y="18171"/>
                    <a:pt x="23560" y="18146"/>
                  </a:cubicBezTo>
                  <a:cubicBezTo>
                    <a:pt x="23560" y="18046"/>
                    <a:pt x="23535" y="17921"/>
                    <a:pt x="23510" y="17795"/>
                  </a:cubicBezTo>
                  <a:cubicBezTo>
                    <a:pt x="23434" y="17595"/>
                    <a:pt x="23284" y="17394"/>
                    <a:pt x="23159" y="17219"/>
                  </a:cubicBezTo>
                  <a:cubicBezTo>
                    <a:pt x="22983" y="16918"/>
                    <a:pt x="22808" y="16643"/>
                    <a:pt x="22532" y="16417"/>
                  </a:cubicBezTo>
                  <a:cubicBezTo>
                    <a:pt x="22207" y="16128"/>
                    <a:pt x="21750" y="15969"/>
                    <a:pt x="21305" y="15969"/>
                  </a:cubicBezTo>
                  <a:cubicBezTo>
                    <a:pt x="21133" y="15969"/>
                    <a:pt x="20963" y="15992"/>
                    <a:pt x="20803" y="16041"/>
                  </a:cubicBezTo>
                  <a:cubicBezTo>
                    <a:pt x="20201" y="16242"/>
                    <a:pt x="19825" y="16793"/>
                    <a:pt x="19650" y="17394"/>
                  </a:cubicBezTo>
                  <a:cubicBezTo>
                    <a:pt x="19632" y="17390"/>
                    <a:pt x="19615" y="17388"/>
                    <a:pt x="19599" y="17388"/>
                  </a:cubicBezTo>
                  <a:cubicBezTo>
                    <a:pt x="19523" y="17388"/>
                    <a:pt x="19461" y="17433"/>
                    <a:pt x="19399" y="17495"/>
                  </a:cubicBezTo>
                  <a:cubicBezTo>
                    <a:pt x="18898" y="17971"/>
                    <a:pt x="18848" y="18848"/>
                    <a:pt x="19299" y="19374"/>
                  </a:cubicBezTo>
                  <a:cubicBezTo>
                    <a:pt x="19099" y="19525"/>
                    <a:pt x="19074" y="19826"/>
                    <a:pt x="19174" y="20051"/>
                  </a:cubicBezTo>
                  <a:cubicBezTo>
                    <a:pt x="19274" y="20302"/>
                    <a:pt x="19500" y="20477"/>
                    <a:pt x="19700" y="20628"/>
                  </a:cubicBezTo>
                  <a:cubicBezTo>
                    <a:pt x="20277" y="21079"/>
                    <a:pt x="20176" y="22031"/>
                    <a:pt x="20176" y="22733"/>
                  </a:cubicBezTo>
                  <a:cubicBezTo>
                    <a:pt x="20051" y="22758"/>
                    <a:pt x="19976" y="22808"/>
                    <a:pt x="19901" y="22908"/>
                  </a:cubicBezTo>
                  <a:cubicBezTo>
                    <a:pt x="19725" y="23159"/>
                    <a:pt x="19725" y="23485"/>
                    <a:pt x="19600" y="23760"/>
                  </a:cubicBezTo>
                  <a:cubicBezTo>
                    <a:pt x="19587" y="23759"/>
                    <a:pt x="19574" y="23759"/>
                    <a:pt x="19560" y="23759"/>
                  </a:cubicBezTo>
                  <a:cubicBezTo>
                    <a:pt x="19291" y="23759"/>
                    <a:pt x="18961" y="23992"/>
                    <a:pt x="18723" y="24111"/>
                  </a:cubicBezTo>
                  <a:cubicBezTo>
                    <a:pt x="18547" y="24186"/>
                    <a:pt x="18347" y="24212"/>
                    <a:pt x="18146" y="24262"/>
                  </a:cubicBezTo>
                  <a:cubicBezTo>
                    <a:pt x="17670" y="24387"/>
                    <a:pt x="17294" y="24788"/>
                    <a:pt x="16968" y="25164"/>
                  </a:cubicBezTo>
                  <a:cubicBezTo>
                    <a:pt x="16918" y="25189"/>
                    <a:pt x="16918" y="25214"/>
                    <a:pt x="16893" y="25239"/>
                  </a:cubicBezTo>
                  <a:lnTo>
                    <a:pt x="16768" y="23936"/>
                  </a:lnTo>
                  <a:cubicBezTo>
                    <a:pt x="16868" y="23836"/>
                    <a:pt x="16993" y="23635"/>
                    <a:pt x="17119" y="23535"/>
                  </a:cubicBezTo>
                  <a:cubicBezTo>
                    <a:pt x="16617" y="22758"/>
                    <a:pt x="16517" y="21755"/>
                    <a:pt x="16442" y="20828"/>
                  </a:cubicBezTo>
                  <a:cubicBezTo>
                    <a:pt x="16266" y="18272"/>
                    <a:pt x="16342" y="15715"/>
                    <a:pt x="16667" y="13159"/>
                  </a:cubicBezTo>
                  <a:cubicBezTo>
                    <a:pt x="18146" y="13059"/>
                    <a:pt x="19199" y="12056"/>
                    <a:pt x="20427" y="11254"/>
                  </a:cubicBezTo>
                  <a:cubicBezTo>
                    <a:pt x="21505" y="10552"/>
                    <a:pt x="22733" y="10051"/>
                    <a:pt x="23610" y="9149"/>
                  </a:cubicBezTo>
                  <a:cubicBezTo>
                    <a:pt x="24011" y="8698"/>
                    <a:pt x="24362" y="8196"/>
                    <a:pt x="24663" y="7695"/>
                  </a:cubicBezTo>
                  <a:cubicBezTo>
                    <a:pt x="25339" y="6542"/>
                    <a:pt x="25966" y="5339"/>
                    <a:pt x="26492" y="4111"/>
                  </a:cubicBezTo>
                  <a:cubicBezTo>
                    <a:pt x="26442" y="3986"/>
                    <a:pt x="26367" y="3735"/>
                    <a:pt x="26317" y="3585"/>
                  </a:cubicBezTo>
                  <a:cubicBezTo>
                    <a:pt x="26417" y="3434"/>
                    <a:pt x="26492" y="3134"/>
                    <a:pt x="26668" y="3033"/>
                  </a:cubicBezTo>
                  <a:cubicBezTo>
                    <a:pt x="26918" y="2908"/>
                    <a:pt x="27194" y="2783"/>
                    <a:pt x="27444" y="2658"/>
                  </a:cubicBezTo>
                  <a:cubicBezTo>
                    <a:pt x="27570" y="2607"/>
                    <a:pt x="27670" y="2557"/>
                    <a:pt x="27720" y="2457"/>
                  </a:cubicBezTo>
                  <a:cubicBezTo>
                    <a:pt x="27795" y="2332"/>
                    <a:pt x="27770" y="2181"/>
                    <a:pt x="27745" y="2056"/>
                  </a:cubicBezTo>
                  <a:cubicBezTo>
                    <a:pt x="27670" y="1705"/>
                    <a:pt x="27620" y="1354"/>
                    <a:pt x="27545" y="1003"/>
                  </a:cubicBezTo>
                  <a:cubicBezTo>
                    <a:pt x="27520" y="828"/>
                    <a:pt x="27470" y="627"/>
                    <a:pt x="27369" y="452"/>
                  </a:cubicBezTo>
                  <a:cubicBezTo>
                    <a:pt x="27244" y="277"/>
                    <a:pt x="27043" y="151"/>
                    <a:pt x="26818" y="151"/>
                  </a:cubicBezTo>
                  <a:cubicBezTo>
                    <a:pt x="26797" y="149"/>
                    <a:pt x="26777" y="147"/>
                    <a:pt x="26757" y="147"/>
                  </a:cubicBezTo>
                  <a:cubicBezTo>
                    <a:pt x="26577" y="147"/>
                    <a:pt x="26402" y="244"/>
                    <a:pt x="26267" y="402"/>
                  </a:cubicBezTo>
                  <a:cubicBezTo>
                    <a:pt x="26136" y="373"/>
                    <a:pt x="25989" y="344"/>
                    <a:pt x="25845" y="344"/>
                  </a:cubicBezTo>
                  <a:cubicBezTo>
                    <a:pt x="25739" y="344"/>
                    <a:pt x="25635" y="360"/>
                    <a:pt x="25540" y="402"/>
                  </a:cubicBezTo>
                  <a:cubicBezTo>
                    <a:pt x="25414" y="452"/>
                    <a:pt x="25314" y="552"/>
                    <a:pt x="25214" y="627"/>
                  </a:cubicBezTo>
                  <a:cubicBezTo>
                    <a:pt x="25114" y="703"/>
                    <a:pt x="25038" y="803"/>
                    <a:pt x="24963" y="903"/>
                  </a:cubicBezTo>
                  <a:cubicBezTo>
                    <a:pt x="24813" y="1179"/>
                    <a:pt x="24863" y="1480"/>
                    <a:pt x="24888" y="1780"/>
                  </a:cubicBezTo>
                  <a:cubicBezTo>
                    <a:pt x="24888" y="2081"/>
                    <a:pt x="24938" y="2457"/>
                    <a:pt x="24688" y="2658"/>
                  </a:cubicBezTo>
                  <a:cubicBezTo>
                    <a:pt x="24587" y="2582"/>
                    <a:pt x="24512" y="2557"/>
                    <a:pt x="24387" y="2557"/>
                  </a:cubicBezTo>
                  <a:cubicBezTo>
                    <a:pt x="23384" y="3560"/>
                    <a:pt x="22858" y="4988"/>
                    <a:pt x="21855" y="6016"/>
                  </a:cubicBezTo>
                  <a:cubicBezTo>
                    <a:pt x="21379" y="6517"/>
                    <a:pt x="20803" y="6918"/>
                    <a:pt x="20176" y="7244"/>
                  </a:cubicBezTo>
                  <a:cubicBezTo>
                    <a:pt x="19274" y="7720"/>
                    <a:pt x="18271" y="8021"/>
                    <a:pt x="17269" y="8146"/>
                  </a:cubicBezTo>
                  <a:cubicBezTo>
                    <a:pt x="16877" y="8189"/>
                    <a:pt x="16481" y="8204"/>
                    <a:pt x="16084" y="8204"/>
                  </a:cubicBezTo>
                  <a:cubicBezTo>
                    <a:pt x="15541" y="8204"/>
                    <a:pt x="14997" y="8175"/>
                    <a:pt x="14462" y="8146"/>
                  </a:cubicBezTo>
                  <a:cubicBezTo>
                    <a:pt x="14337" y="8121"/>
                    <a:pt x="14211" y="8121"/>
                    <a:pt x="14086" y="8071"/>
                  </a:cubicBezTo>
                  <a:cubicBezTo>
                    <a:pt x="14086" y="8046"/>
                    <a:pt x="14086" y="7996"/>
                    <a:pt x="14061" y="7946"/>
                  </a:cubicBezTo>
                  <a:cubicBezTo>
                    <a:pt x="14011" y="7620"/>
                    <a:pt x="14011" y="7244"/>
                    <a:pt x="13835" y="6968"/>
                  </a:cubicBezTo>
                  <a:lnTo>
                    <a:pt x="13560" y="6968"/>
                  </a:lnTo>
                  <a:cubicBezTo>
                    <a:pt x="13535" y="6592"/>
                    <a:pt x="13635" y="6141"/>
                    <a:pt x="13911" y="5941"/>
                  </a:cubicBezTo>
                  <a:cubicBezTo>
                    <a:pt x="14312" y="5640"/>
                    <a:pt x="14562" y="4988"/>
                    <a:pt x="14437" y="4487"/>
                  </a:cubicBezTo>
                  <a:cubicBezTo>
                    <a:pt x="15239" y="3886"/>
                    <a:pt x="15740" y="2883"/>
                    <a:pt x="15715" y="1881"/>
                  </a:cubicBezTo>
                  <a:cubicBezTo>
                    <a:pt x="15690" y="1404"/>
                    <a:pt x="15565" y="853"/>
                    <a:pt x="15189" y="527"/>
                  </a:cubicBezTo>
                  <a:lnTo>
                    <a:pt x="15189" y="527"/>
                  </a:lnTo>
                  <a:cubicBezTo>
                    <a:pt x="15214" y="653"/>
                    <a:pt x="15139" y="753"/>
                    <a:pt x="15089" y="903"/>
                  </a:cubicBezTo>
                  <a:cubicBezTo>
                    <a:pt x="15013" y="602"/>
                    <a:pt x="14738" y="201"/>
                    <a:pt x="144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4"/>
            <p:cNvSpPr/>
            <p:nvPr/>
          </p:nvSpPr>
          <p:spPr>
            <a:xfrm>
              <a:off x="5089671" y="6681850"/>
              <a:ext cx="14881" cy="10655"/>
            </a:xfrm>
            <a:custGeom>
              <a:avLst/>
              <a:gdLst/>
              <a:ahLst/>
              <a:cxnLst/>
              <a:rect l="l" t="t" r="r" b="b"/>
              <a:pathLst>
                <a:path w="162" h="116" extrusionOk="0">
                  <a:moveTo>
                    <a:pt x="8" y="0"/>
                  </a:moveTo>
                  <a:cubicBezTo>
                    <a:pt x="0" y="0"/>
                    <a:pt x="110" y="81"/>
                    <a:pt x="161" y="115"/>
                  </a:cubicBezTo>
                  <a:cubicBezTo>
                    <a:pt x="136" y="90"/>
                    <a:pt x="136" y="65"/>
                    <a:pt x="111" y="65"/>
                  </a:cubicBezTo>
                  <a:cubicBezTo>
                    <a:pt x="40" y="18"/>
                    <a:pt x="11" y="0"/>
                    <a:pt x="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3" name="Google Shape;553;p24"/>
          <p:cNvGrpSpPr/>
          <p:nvPr/>
        </p:nvGrpSpPr>
        <p:grpSpPr>
          <a:xfrm rot="-815519">
            <a:off x="8499437" y="101566"/>
            <a:ext cx="1036257" cy="1442496"/>
            <a:chOff x="8132825" y="114113"/>
            <a:chExt cx="1352175" cy="1882263"/>
          </a:xfrm>
        </p:grpSpPr>
        <p:sp>
          <p:nvSpPr>
            <p:cNvPr id="554" name="Google Shape;554;p24"/>
            <p:cNvSpPr/>
            <p:nvPr/>
          </p:nvSpPr>
          <p:spPr>
            <a:xfrm>
              <a:off x="8752513" y="783475"/>
              <a:ext cx="112800" cy="1212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4"/>
            <p:cNvSpPr/>
            <p:nvPr/>
          </p:nvSpPr>
          <p:spPr>
            <a:xfrm>
              <a:off x="8132825" y="114113"/>
              <a:ext cx="1352175" cy="841775"/>
            </a:xfrm>
            <a:custGeom>
              <a:avLst/>
              <a:gdLst/>
              <a:ahLst/>
              <a:cxnLst/>
              <a:rect l="l" t="t" r="r" b="b"/>
              <a:pathLst>
                <a:path w="54087" h="33671" extrusionOk="0">
                  <a:moveTo>
                    <a:pt x="0" y="0"/>
                  </a:moveTo>
                  <a:lnTo>
                    <a:pt x="1856" y="33671"/>
                  </a:lnTo>
                  <a:lnTo>
                    <a:pt x="51435" y="33671"/>
                  </a:lnTo>
                  <a:lnTo>
                    <a:pt x="54087" y="1061"/>
                  </a:lnTo>
                  <a:close/>
                </a:path>
              </a:pathLst>
            </a:custGeom>
            <a:solidFill>
              <a:schemeClr val="lt2"/>
            </a:solidFill>
            <a:ln>
              <a:noFill/>
            </a:ln>
          </p:spPr>
        </p:sp>
      </p:grpSp>
      <p:grpSp>
        <p:nvGrpSpPr>
          <p:cNvPr id="556" name="Google Shape;556;p24"/>
          <p:cNvGrpSpPr/>
          <p:nvPr/>
        </p:nvGrpSpPr>
        <p:grpSpPr>
          <a:xfrm>
            <a:off x="-566594" y="2211585"/>
            <a:ext cx="1185105" cy="2576953"/>
            <a:chOff x="9144000" y="1376325"/>
            <a:chExt cx="175200" cy="380975"/>
          </a:xfrm>
        </p:grpSpPr>
        <p:sp>
          <p:nvSpPr>
            <p:cNvPr id="557" name="Google Shape;557;p24"/>
            <p:cNvSpPr/>
            <p:nvPr/>
          </p:nvSpPr>
          <p:spPr>
            <a:xfrm>
              <a:off x="9281525" y="1376325"/>
              <a:ext cx="37675" cy="67600"/>
            </a:xfrm>
            <a:custGeom>
              <a:avLst/>
              <a:gdLst/>
              <a:ahLst/>
              <a:cxnLst/>
              <a:rect l="l" t="t" r="r" b="b"/>
              <a:pathLst>
                <a:path w="1507" h="2704" extrusionOk="0">
                  <a:moveTo>
                    <a:pt x="1110" y="0"/>
                  </a:moveTo>
                  <a:cubicBezTo>
                    <a:pt x="1017" y="0"/>
                    <a:pt x="926" y="57"/>
                    <a:pt x="890" y="129"/>
                  </a:cubicBezTo>
                  <a:lnTo>
                    <a:pt x="662" y="654"/>
                  </a:lnTo>
                  <a:cubicBezTo>
                    <a:pt x="639" y="722"/>
                    <a:pt x="662" y="813"/>
                    <a:pt x="708" y="882"/>
                  </a:cubicBezTo>
                  <a:lnTo>
                    <a:pt x="46" y="2457"/>
                  </a:lnTo>
                  <a:cubicBezTo>
                    <a:pt x="0" y="2548"/>
                    <a:pt x="46" y="2662"/>
                    <a:pt x="137" y="2685"/>
                  </a:cubicBezTo>
                  <a:cubicBezTo>
                    <a:pt x="162" y="2697"/>
                    <a:pt x="188" y="2703"/>
                    <a:pt x="214" y="2703"/>
                  </a:cubicBezTo>
                  <a:cubicBezTo>
                    <a:pt x="285" y="2703"/>
                    <a:pt x="355" y="2661"/>
                    <a:pt x="388" y="2594"/>
                  </a:cubicBezTo>
                  <a:lnTo>
                    <a:pt x="1050" y="1019"/>
                  </a:lnTo>
                  <a:cubicBezTo>
                    <a:pt x="1141" y="1019"/>
                    <a:pt x="1210" y="973"/>
                    <a:pt x="1233" y="905"/>
                  </a:cubicBezTo>
                  <a:lnTo>
                    <a:pt x="1461" y="380"/>
                  </a:lnTo>
                  <a:cubicBezTo>
                    <a:pt x="1507" y="266"/>
                    <a:pt x="1461" y="152"/>
                    <a:pt x="1347" y="106"/>
                  </a:cubicBezTo>
                  <a:lnTo>
                    <a:pt x="1187" y="15"/>
                  </a:lnTo>
                  <a:cubicBezTo>
                    <a:pt x="1162" y="5"/>
                    <a:pt x="1136"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4"/>
            <p:cNvSpPr/>
            <p:nvPr/>
          </p:nvSpPr>
          <p:spPr>
            <a:xfrm>
              <a:off x="9144000" y="1439450"/>
              <a:ext cx="142675" cy="317850"/>
            </a:xfrm>
            <a:custGeom>
              <a:avLst/>
              <a:gdLst/>
              <a:ahLst/>
              <a:cxnLst/>
              <a:rect l="l" t="t" r="r" b="b"/>
              <a:pathLst>
                <a:path w="5707" h="12714" extrusionOk="0">
                  <a:moveTo>
                    <a:pt x="5638" y="0"/>
                  </a:moveTo>
                  <a:cubicBezTo>
                    <a:pt x="5387" y="754"/>
                    <a:pt x="5296" y="1552"/>
                    <a:pt x="5250" y="2146"/>
                  </a:cubicBezTo>
                  <a:cubicBezTo>
                    <a:pt x="5204" y="2671"/>
                    <a:pt x="5136" y="3219"/>
                    <a:pt x="5067" y="3721"/>
                  </a:cubicBezTo>
                  <a:cubicBezTo>
                    <a:pt x="5045" y="3858"/>
                    <a:pt x="5022" y="3995"/>
                    <a:pt x="5022" y="4109"/>
                  </a:cubicBezTo>
                  <a:cubicBezTo>
                    <a:pt x="4885" y="5136"/>
                    <a:pt x="4748" y="6163"/>
                    <a:pt x="4634" y="7190"/>
                  </a:cubicBezTo>
                  <a:lnTo>
                    <a:pt x="4428" y="8720"/>
                  </a:lnTo>
                  <a:cubicBezTo>
                    <a:pt x="4383" y="9222"/>
                    <a:pt x="4314" y="9747"/>
                    <a:pt x="4223" y="10249"/>
                  </a:cubicBezTo>
                  <a:cubicBezTo>
                    <a:pt x="4154" y="10751"/>
                    <a:pt x="4040" y="11322"/>
                    <a:pt x="3698" y="11778"/>
                  </a:cubicBezTo>
                  <a:cubicBezTo>
                    <a:pt x="3376" y="12221"/>
                    <a:pt x="2840" y="12646"/>
                    <a:pt x="2249" y="12646"/>
                  </a:cubicBezTo>
                  <a:cubicBezTo>
                    <a:pt x="2170" y="12646"/>
                    <a:pt x="2090" y="12639"/>
                    <a:pt x="2009" y="12623"/>
                  </a:cubicBezTo>
                  <a:cubicBezTo>
                    <a:pt x="1415" y="12486"/>
                    <a:pt x="845" y="12029"/>
                    <a:pt x="525" y="11390"/>
                  </a:cubicBezTo>
                  <a:cubicBezTo>
                    <a:pt x="183" y="10683"/>
                    <a:pt x="114" y="9861"/>
                    <a:pt x="69" y="9039"/>
                  </a:cubicBezTo>
                  <a:lnTo>
                    <a:pt x="0" y="9039"/>
                  </a:lnTo>
                  <a:cubicBezTo>
                    <a:pt x="46" y="9884"/>
                    <a:pt x="114" y="10705"/>
                    <a:pt x="457" y="11413"/>
                  </a:cubicBezTo>
                  <a:cubicBezTo>
                    <a:pt x="799" y="12098"/>
                    <a:pt x="1370" y="12577"/>
                    <a:pt x="1986" y="12691"/>
                  </a:cubicBezTo>
                  <a:cubicBezTo>
                    <a:pt x="2077" y="12714"/>
                    <a:pt x="2169" y="12714"/>
                    <a:pt x="2260" y="12714"/>
                  </a:cubicBezTo>
                  <a:cubicBezTo>
                    <a:pt x="2876" y="12714"/>
                    <a:pt x="3424" y="12280"/>
                    <a:pt x="3766" y="11824"/>
                  </a:cubicBezTo>
                  <a:cubicBezTo>
                    <a:pt x="4109" y="11367"/>
                    <a:pt x="4223" y="10774"/>
                    <a:pt x="4314" y="10272"/>
                  </a:cubicBezTo>
                  <a:cubicBezTo>
                    <a:pt x="4383" y="9747"/>
                    <a:pt x="4451" y="9245"/>
                    <a:pt x="4520" y="8742"/>
                  </a:cubicBezTo>
                  <a:lnTo>
                    <a:pt x="4702" y="7190"/>
                  </a:lnTo>
                  <a:cubicBezTo>
                    <a:pt x="4839" y="6186"/>
                    <a:pt x="4976" y="5159"/>
                    <a:pt x="5090" y="4132"/>
                  </a:cubicBezTo>
                  <a:cubicBezTo>
                    <a:pt x="5113" y="3995"/>
                    <a:pt x="5136" y="3858"/>
                    <a:pt x="5136" y="3744"/>
                  </a:cubicBezTo>
                  <a:cubicBezTo>
                    <a:pt x="5204" y="3219"/>
                    <a:pt x="5273" y="2694"/>
                    <a:pt x="5319" y="2146"/>
                  </a:cubicBezTo>
                  <a:cubicBezTo>
                    <a:pt x="5387" y="1552"/>
                    <a:pt x="5478" y="776"/>
                    <a:pt x="5707" y="23"/>
                  </a:cubicBezTo>
                  <a:lnTo>
                    <a:pt x="563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000"/>
              <a:buFont typeface="Fjalla One"/>
              <a:buNone/>
              <a:defRPr sz="3000">
                <a:solidFill>
                  <a:schemeClr val="lt1"/>
                </a:solidFill>
                <a:latin typeface="Fjalla One"/>
                <a:ea typeface="Fjalla One"/>
                <a:cs typeface="Fjalla One"/>
                <a:sym typeface="Fjalla One"/>
              </a:defRPr>
            </a:lvl1pPr>
            <a:lvl2pPr lvl="1" rtl="0">
              <a:spcBef>
                <a:spcPts val="0"/>
              </a:spcBef>
              <a:spcAft>
                <a:spcPts val="0"/>
              </a:spcAft>
              <a:buClr>
                <a:schemeClr val="lt1"/>
              </a:buClr>
              <a:buSzPts val="3000"/>
              <a:buFont typeface="Raleway"/>
              <a:buNone/>
              <a:defRPr sz="3000" b="1">
                <a:solidFill>
                  <a:schemeClr val="lt1"/>
                </a:solidFill>
                <a:latin typeface="Raleway"/>
                <a:ea typeface="Raleway"/>
                <a:cs typeface="Raleway"/>
                <a:sym typeface="Raleway"/>
              </a:defRPr>
            </a:lvl2pPr>
            <a:lvl3pPr lvl="2" rtl="0">
              <a:spcBef>
                <a:spcPts val="0"/>
              </a:spcBef>
              <a:spcAft>
                <a:spcPts val="0"/>
              </a:spcAft>
              <a:buClr>
                <a:schemeClr val="lt1"/>
              </a:buClr>
              <a:buSzPts val="3000"/>
              <a:buFont typeface="Raleway"/>
              <a:buNone/>
              <a:defRPr sz="3000" b="1">
                <a:solidFill>
                  <a:schemeClr val="lt1"/>
                </a:solidFill>
                <a:latin typeface="Raleway"/>
                <a:ea typeface="Raleway"/>
                <a:cs typeface="Raleway"/>
                <a:sym typeface="Raleway"/>
              </a:defRPr>
            </a:lvl3pPr>
            <a:lvl4pPr lvl="3" rtl="0">
              <a:spcBef>
                <a:spcPts val="0"/>
              </a:spcBef>
              <a:spcAft>
                <a:spcPts val="0"/>
              </a:spcAft>
              <a:buClr>
                <a:schemeClr val="lt1"/>
              </a:buClr>
              <a:buSzPts val="3000"/>
              <a:buFont typeface="Raleway"/>
              <a:buNone/>
              <a:defRPr sz="3000" b="1">
                <a:solidFill>
                  <a:schemeClr val="lt1"/>
                </a:solidFill>
                <a:latin typeface="Raleway"/>
                <a:ea typeface="Raleway"/>
                <a:cs typeface="Raleway"/>
                <a:sym typeface="Raleway"/>
              </a:defRPr>
            </a:lvl4pPr>
            <a:lvl5pPr lvl="4" rtl="0">
              <a:spcBef>
                <a:spcPts val="0"/>
              </a:spcBef>
              <a:spcAft>
                <a:spcPts val="0"/>
              </a:spcAft>
              <a:buClr>
                <a:schemeClr val="lt1"/>
              </a:buClr>
              <a:buSzPts val="3000"/>
              <a:buFont typeface="Raleway"/>
              <a:buNone/>
              <a:defRPr sz="3000" b="1">
                <a:solidFill>
                  <a:schemeClr val="lt1"/>
                </a:solidFill>
                <a:latin typeface="Raleway"/>
                <a:ea typeface="Raleway"/>
                <a:cs typeface="Raleway"/>
                <a:sym typeface="Raleway"/>
              </a:defRPr>
            </a:lvl5pPr>
            <a:lvl6pPr lvl="5" rtl="0">
              <a:spcBef>
                <a:spcPts val="0"/>
              </a:spcBef>
              <a:spcAft>
                <a:spcPts val="0"/>
              </a:spcAft>
              <a:buClr>
                <a:schemeClr val="lt1"/>
              </a:buClr>
              <a:buSzPts val="3000"/>
              <a:buFont typeface="Raleway"/>
              <a:buNone/>
              <a:defRPr sz="3000" b="1">
                <a:solidFill>
                  <a:schemeClr val="lt1"/>
                </a:solidFill>
                <a:latin typeface="Raleway"/>
                <a:ea typeface="Raleway"/>
                <a:cs typeface="Raleway"/>
                <a:sym typeface="Raleway"/>
              </a:defRPr>
            </a:lvl6pPr>
            <a:lvl7pPr lvl="6" rtl="0">
              <a:spcBef>
                <a:spcPts val="0"/>
              </a:spcBef>
              <a:spcAft>
                <a:spcPts val="0"/>
              </a:spcAft>
              <a:buClr>
                <a:schemeClr val="lt1"/>
              </a:buClr>
              <a:buSzPts val="3000"/>
              <a:buFont typeface="Raleway"/>
              <a:buNone/>
              <a:defRPr sz="3000" b="1">
                <a:solidFill>
                  <a:schemeClr val="lt1"/>
                </a:solidFill>
                <a:latin typeface="Raleway"/>
                <a:ea typeface="Raleway"/>
                <a:cs typeface="Raleway"/>
                <a:sym typeface="Raleway"/>
              </a:defRPr>
            </a:lvl7pPr>
            <a:lvl8pPr lvl="7" rtl="0">
              <a:spcBef>
                <a:spcPts val="0"/>
              </a:spcBef>
              <a:spcAft>
                <a:spcPts val="0"/>
              </a:spcAft>
              <a:buClr>
                <a:schemeClr val="lt1"/>
              </a:buClr>
              <a:buSzPts val="3000"/>
              <a:buFont typeface="Raleway"/>
              <a:buNone/>
              <a:defRPr sz="3000" b="1">
                <a:solidFill>
                  <a:schemeClr val="lt1"/>
                </a:solidFill>
                <a:latin typeface="Raleway"/>
                <a:ea typeface="Raleway"/>
                <a:cs typeface="Raleway"/>
                <a:sym typeface="Raleway"/>
              </a:defRPr>
            </a:lvl8pPr>
            <a:lvl9pPr lvl="8" rtl="0">
              <a:spcBef>
                <a:spcPts val="0"/>
              </a:spcBef>
              <a:spcAft>
                <a:spcPts val="0"/>
              </a:spcAft>
              <a:buClr>
                <a:schemeClr val="lt1"/>
              </a:buClr>
              <a:buSzPts val="3000"/>
              <a:buFont typeface="Raleway"/>
              <a:buNone/>
              <a:defRPr sz="3000" b="1">
                <a:solidFill>
                  <a:schemeClr val="lt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1pPr>
            <a:lvl2pPr marL="914400" lvl="1"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2pPr>
            <a:lvl3pPr marL="1371600" lvl="2"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3pPr>
            <a:lvl4pPr marL="1828800" lvl="3"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4pPr>
            <a:lvl5pPr marL="2286000" lvl="4"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5pPr>
            <a:lvl6pPr marL="2743200" lvl="5"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6pPr>
            <a:lvl7pPr marL="3200400" lvl="6"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7pPr>
            <a:lvl8pPr marL="3657600" lvl="7"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8pPr>
            <a:lvl9pPr marL="4114800" lvl="8" indent="-304800">
              <a:lnSpc>
                <a:spcPct val="100000"/>
              </a:lnSpc>
              <a:spcBef>
                <a:spcPts val="0"/>
              </a:spcBef>
              <a:spcAft>
                <a:spcPts val="0"/>
              </a:spcAft>
              <a:buClr>
                <a:schemeClr val="lt1"/>
              </a:buClr>
              <a:buSzPts val="1200"/>
              <a:buFont typeface="Barlow"/>
              <a:buChar char="■"/>
              <a:defRPr sz="1200">
                <a:solidFill>
                  <a:schemeClr val="lt1"/>
                </a:solidFill>
                <a:latin typeface="Barlow"/>
                <a:ea typeface="Barlow"/>
                <a:cs typeface="Barlow"/>
                <a:sym typeface="Barlow"/>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56" r:id="rId3"/>
    <p:sldLayoutId id="2147483657" r:id="rId4"/>
    <p:sldLayoutId id="2147483658" r:id="rId5"/>
    <p:sldLayoutId id="2147483669" r:id="rId6"/>
    <p:sldLayoutId id="2147483670"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50">
          <p15:clr>
            <a:srgbClr val="EA4335"/>
          </p15:clr>
        </p15:guide>
        <p15:guide id="2" orient="horz" pos="337">
          <p15:clr>
            <a:srgbClr val="EA4335"/>
          </p15:clr>
        </p15:guide>
        <p15:guide id="3" pos="5310">
          <p15:clr>
            <a:srgbClr val="EA4335"/>
          </p15:clr>
        </p15:guide>
        <p15:guide id="4" orient="horz" pos="2903">
          <p15:clr>
            <a:srgbClr val="EA4335"/>
          </p15:clr>
        </p15:guide>
        <p15:guide id="5" orient="horz" pos="1620">
          <p15:clr>
            <a:srgbClr val="E46962"/>
          </p15:clr>
        </p15:guide>
        <p15:guide id="6" pos="2880">
          <p15:clr>
            <a:srgbClr val="E46962"/>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Agenda-setting_theory#:~:text=The%20agenda%2Dsetting%20by%20media,it%20receives%20(issue%20saliency)" TargetMode="External"/><Relationship Id="rId2" Type="http://schemas.openxmlformats.org/officeDocument/2006/relationships/hyperlink" Target="https://www.scielo.br/j/rap/a/jfNJNmk4Cf7dnybYgTn7HYL/#:~:text=Agenda%20setting%20is%20one%20of,(2003)"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grpSp>
        <p:nvGrpSpPr>
          <p:cNvPr id="569" name="Google Shape;569;p28"/>
          <p:cNvGrpSpPr/>
          <p:nvPr/>
        </p:nvGrpSpPr>
        <p:grpSpPr>
          <a:xfrm>
            <a:off x="6470447" y="435262"/>
            <a:ext cx="2277679" cy="4147371"/>
            <a:chOff x="6088951" y="1250023"/>
            <a:chExt cx="1844424" cy="3358467"/>
          </a:xfrm>
        </p:grpSpPr>
        <p:sp>
          <p:nvSpPr>
            <p:cNvPr id="570" name="Google Shape;570;p28"/>
            <p:cNvSpPr/>
            <p:nvPr/>
          </p:nvSpPr>
          <p:spPr>
            <a:xfrm>
              <a:off x="6519209" y="1625367"/>
              <a:ext cx="780333" cy="1193369"/>
            </a:xfrm>
            <a:custGeom>
              <a:avLst/>
              <a:gdLst/>
              <a:ahLst/>
              <a:cxnLst/>
              <a:rect l="l" t="t" r="r" b="b"/>
              <a:pathLst>
                <a:path w="6210" h="9497" extrusionOk="0">
                  <a:moveTo>
                    <a:pt x="3356" y="1"/>
                  </a:moveTo>
                  <a:cubicBezTo>
                    <a:pt x="2854" y="1"/>
                    <a:pt x="2420" y="138"/>
                    <a:pt x="2009" y="366"/>
                  </a:cubicBezTo>
                  <a:cubicBezTo>
                    <a:pt x="1713" y="526"/>
                    <a:pt x="1416" y="708"/>
                    <a:pt x="1119" y="868"/>
                  </a:cubicBezTo>
                  <a:cubicBezTo>
                    <a:pt x="845" y="1005"/>
                    <a:pt x="571" y="1119"/>
                    <a:pt x="343" y="1302"/>
                  </a:cubicBezTo>
                  <a:cubicBezTo>
                    <a:pt x="92" y="1484"/>
                    <a:pt x="1" y="1736"/>
                    <a:pt x="24" y="2055"/>
                  </a:cubicBezTo>
                  <a:cubicBezTo>
                    <a:pt x="115" y="2831"/>
                    <a:pt x="571" y="3539"/>
                    <a:pt x="663" y="4315"/>
                  </a:cubicBezTo>
                  <a:cubicBezTo>
                    <a:pt x="754" y="5228"/>
                    <a:pt x="708" y="6141"/>
                    <a:pt x="731" y="7054"/>
                  </a:cubicBezTo>
                  <a:cubicBezTo>
                    <a:pt x="731" y="7442"/>
                    <a:pt x="777" y="7807"/>
                    <a:pt x="777" y="8195"/>
                  </a:cubicBezTo>
                  <a:cubicBezTo>
                    <a:pt x="777" y="8583"/>
                    <a:pt x="777" y="8971"/>
                    <a:pt x="777" y="9359"/>
                  </a:cubicBezTo>
                  <a:cubicBezTo>
                    <a:pt x="777" y="9405"/>
                    <a:pt x="777" y="9450"/>
                    <a:pt x="800" y="9473"/>
                  </a:cubicBezTo>
                  <a:cubicBezTo>
                    <a:pt x="822" y="9496"/>
                    <a:pt x="868" y="9496"/>
                    <a:pt x="891" y="9496"/>
                  </a:cubicBezTo>
                  <a:lnTo>
                    <a:pt x="5890" y="9496"/>
                  </a:lnTo>
                  <a:cubicBezTo>
                    <a:pt x="5913" y="9496"/>
                    <a:pt x="5935" y="9496"/>
                    <a:pt x="5958" y="9473"/>
                  </a:cubicBezTo>
                  <a:cubicBezTo>
                    <a:pt x="5981" y="9473"/>
                    <a:pt x="5981" y="9450"/>
                    <a:pt x="5981" y="9428"/>
                  </a:cubicBezTo>
                  <a:cubicBezTo>
                    <a:pt x="5958" y="9040"/>
                    <a:pt x="5890" y="8674"/>
                    <a:pt x="5890" y="8309"/>
                  </a:cubicBezTo>
                  <a:cubicBezTo>
                    <a:pt x="5890" y="7898"/>
                    <a:pt x="5867" y="7510"/>
                    <a:pt x="5867" y="7099"/>
                  </a:cubicBezTo>
                  <a:cubicBezTo>
                    <a:pt x="5867" y="6278"/>
                    <a:pt x="5867" y="5479"/>
                    <a:pt x="5844" y="4680"/>
                  </a:cubicBezTo>
                  <a:cubicBezTo>
                    <a:pt x="5844" y="4224"/>
                    <a:pt x="5844" y="3744"/>
                    <a:pt x="5913" y="3288"/>
                  </a:cubicBezTo>
                  <a:cubicBezTo>
                    <a:pt x="5958" y="2877"/>
                    <a:pt x="6141" y="2489"/>
                    <a:pt x="6186" y="2055"/>
                  </a:cubicBezTo>
                  <a:cubicBezTo>
                    <a:pt x="6209" y="1873"/>
                    <a:pt x="6209" y="1576"/>
                    <a:pt x="6118" y="1416"/>
                  </a:cubicBezTo>
                  <a:cubicBezTo>
                    <a:pt x="6027" y="1256"/>
                    <a:pt x="5867" y="1165"/>
                    <a:pt x="5730" y="1096"/>
                  </a:cubicBezTo>
                  <a:cubicBezTo>
                    <a:pt x="5319" y="891"/>
                    <a:pt x="4908" y="686"/>
                    <a:pt x="4520" y="457"/>
                  </a:cubicBezTo>
                  <a:cubicBezTo>
                    <a:pt x="4132" y="275"/>
                    <a:pt x="3813" y="24"/>
                    <a:pt x="33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8"/>
            <p:cNvSpPr/>
            <p:nvPr/>
          </p:nvSpPr>
          <p:spPr>
            <a:xfrm>
              <a:off x="6785984" y="1625367"/>
              <a:ext cx="252572" cy="602528"/>
            </a:xfrm>
            <a:custGeom>
              <a:avLst/>
              <a:gdLst/>
              <a:ahLst/>
              <a:cxnLst/>
              <a:rect l="l" t="t" r="r" b="b"/>
              <a:pathLst>
                <a:path w="2010" h="4795" extrusionOk="0">
                  <a:moveTo>
                    <a:pt x="1233" y="1"/>
                  </a:moveTo>
                  <a:cubicBezTo>
                    <a:pt x="1028" y="1"/>
                    <a:pt x="822" y="24"/>
                    <a:pt x="640" y="69"/>
                  </a:cubicBezTo>
                  <a:cubicBezTo>
                    <a:pt x="503" y="92"/>
                    <a:pt x="206" y="138"/>
                    <a:pt x="115" y="275"/>
                  </a:cubicBezTo>
                  <a:cubicBezTo>
                    <a:pt x="92" y="343"/>
                    <a:pt x="69" y="412"/>
                    <a:pt x="69" y="457"/>
                  </a:cubicBezTo>
                  <a:cubicBezTo>
                    <a:pt x="1" y="1028"/>
                    <a:pt x="183" y="1553"/>
                    <a:pt x="320" y="2078"/>
                  </a:cubicBezTo>
                  <a:cubicBezTo>
                    <a:pt x="434" y="2534"/>
                    <a:pt x="571" y="2968"/>
                    <a:pt x="685" y="3402"/>
                  </a:cubicBezTo>
                  <a:cubicBezTo>
                    <a:pt x="708" y="3425"/>
                    <a:pt x="708" y="3447"/>
                    <a:pt x="708" y="3470"/>
                  </a:cubicBezTo>
                  <a:cubicBezTo>
                    <a:pt x="731" y="3562"/>
                    <a:pt x="777" y="3676"/>
                    <a:pt x="799" y="3790"/>
                  </a:cubicBezTo>
                  <a:cubicBezTo>
                    <a:pt x="914" y="4132"/>
                    <a:pt x="1096" y="4475"/>
                    <a:pt x="1302" y="4794"/>
                  </a:cubicBezTo>
                  <a:cubicBezTo>
                    <a:pt x="1302" y="4771"/>
                    <a:pt x="1324" y="4748"/>
                    <a:pt x="1347" y="4726"/>
                  </a:cubicBezTo>
                  <a:cubicBezTo>
                    <a:pt x="1530" y="4338"/>
                    <a:pt x="1667" y="3927"/>
                    <a:pt x="1758" y="3493"/>
                  </a:cubicBezTo>
                  <a:cubicBezTo>
                    <a:pt x="1849" y="3014"/>
                    <a:pt x="1918" y="2512"/>
                    <a:pt x="1963" y="2032"/>
                  </a:cubicBezTo>
                  <a:cubicBezTo>
                    <a:pt x="2009" y="1781"/>
                    <a:pt x="2009" y="1576"/>
                    <a:pt x="1986" y="1348"/>
                  </a:cubicBezTo>
                  <a:cubicBezTo>
                    <a:pt x="1986" y="1142"/>
                    <a:pt x="1963" y="960"/>
                    <a:pt x="1941" y="777"/>
                  </a:cubicBezTo>
                  <a:cubicBezTo>
                    <a:pt x="1941" y="594"/>
                    <a:pt x="1918" y="206"/>
                    <a:pt x="1735" y="115"/>
                  </a:cubicBezTo>
                  <a:cubicBezTo>
                    <a:pt x="1575" y="47"/>
                    <a:pt x="1416" y="24"/>
                    <a:pt x="12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8"/>
            <p:cNvSpPr/>
            <p:nvPr/>
          </p:nvSpPr>
          <p:spPr>
            <a:xfrm>
              <a:off x="6892166" y="1720114"/>
              <a:ext cx="114851" cy="507782"/>
            </a:xfrm>
            <a:custGeom>
              <a:avLst/>
              <a:gdLst/>
              <a:ahLst/>
              <a:cxnLst/>
              <a:rect l="l" t="t" r="r" b="b"/>
              <a:pathLst>
                <a:path w="914" h="4041" extrusionOk="0">
                  <a:moveTo>
                    <a:pt x="411" y="0"/>
                  </a:moveTo>
                  <a:cubicBezTo>
                    <a:pt x="411" y="0"/>
                    <a:pt x="388" y="0"/>
                    <a:pt x="388" y="23"/>
                  </a:cubicBezTo>
                  <a:lnTo>
                    <a:pt x="365" y="23"/>
                  </a:lnTo>
                  <a:cubicBezTo>
                    <a:pt x="297" y="114"/>
                    <a:pt x="251" y="183"/>
                    <a:pt x="183" y="274"/>
                  </a:cubicBezTo>
                  <a:cubicBezTo>
                    <a:pt x="183" y="297"/>
                    <a:pt x="205" y="342"/>
                    <a:pt x="205" y="365"/>
                  </a:cubicBezTo>
                  <a:cubicBezTo>
                    <a:pt x="228" y="434"/>
                    <a:pt x="251" y="525"/>
                    <a:pt x="274" y="594"/>
                  </a:cubicBezTo>
                  <a:cubicBezTo>
                    <a:pt x="183" y="1461"/>
                    <a:pt x="69" y="2305"/>
                    <a:pt x="0" y="3173"/>
                  </a:cubicBezTo>
                  <a:cubicBezTo>
                    <a:pt x="114" y="3470"/>
                    <a:pt x="274" y="3766"/>
                    <a:pt x="457" y="4040"/>
                  </a:cubicBezTo>
                  <a:cubicBezTo>
                    <a:pt x="457" y="4017"/>
                    <a:pt x="479" y="3994"/>
                    <a:pt x="502" y="3972"/>
                  </a:cubicBezTo>
                  <a:cubicBezTo>
                    <a:pt x="685" y="3584"/>
                    <a:pt x="822" y="3173"/>
                    <a:pt x="913" y="2739"/>
                  </a:cubicBezTo>
                  <a:cubicBezTo>
                    <a:pt x="799" y="2054"/>
                    <a:pt x="708" y="1347"/>
                    <a:pt x="616" y="662"/>
                  </a:cubicBezTo>
                  <a:lnTo>
                    <a:pt x="639" y="662"/>
                  </a:lnTo>
                  <a:cubicBezTo>
                    <a:pt x="662" y="571"/>
                    <a:pt x="708" y="457"/>
                    <a:pt x="730" y="365"/>
                  </a:cubicBezTo>
                  <a:cubicBezTo>
                    <a:pt x="730" y="342"/>
                    <a:pt x="730" y="342"/>
                    <a:pt x="730" y="320"/>
                  </a:cubicBezTo>
                  <a:cubicBezTo>
                    <a:pt x="753" y="320"/>
                    <a:pt x="753" y="297"/>
                    <a:pt x="753" y="274"/>
                  </a:cubicBezTo>
                  <a:cubicBezTo>
                    <a:pt x="685" y="183"/>
                    <a:pt x="616" y="114"/>
                    <a:pt x="548" y="23"/>
                  </a:cubicBezTo>
                  <a:cubicBezTo>
                    <a:pt x="548" y="0"/>
                    <a:pt x="525" y="0"/>
                    <a:pt x="5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8"/>
            <p:cNvSpPr/>
            <p:nvPr/>
          </p:nvSpPr>
          <p:spPr>
            <a:xfrm>
              <a:off x="6794528" y="1682291"/>
              <a:ext cx="242770" cy="123270"/>
            </a:xfrm>
            <a:custGeom>
              <a:avLst/>
              <a:gdLst/>
              <a:ahLst/>
              <a:cxnLst/>
              <a:rect l="l" t="t" r="r" b="b"/>
              <a:pathLst>
                <a:path w="1932" h="981" extrusionOk="0">
                  <a:moveTo>
                    <a:pt x="47" y="1"/>
                  </a:moveTo>
                  <a:cubicBezTo>
                    <a:pt x="24" y="1"/>
                    <a:pt x="1" y="14"/>
                    <a:pt x="1" y="27"/>
                  </a:cubicBezTo>
                  <a:cubicBezTo>
                    <a:pt x="161" y="370"/>
                    <a:pt x="366" y="689"/>
                    <a:pt x="617" y="963"/>
                  </a:cubicBezTo>
                  <a:lnTo>
                    <a:pt x="640" y="963"/>
                  </a:lnTo>
                  <a:cubicBezTo>
                    <a:pt x="652" y="974"/>
                    <a:pt x="669" y="980"/>
                    <a:pt x="686" y="980"/>
                  </a:cubicBezTo>
                  <a:cubicBezTo>
                    <a:pt x="703" y="980"/>
                    <a:pt x="720" y="974"/>
                    <a:pt x="731" y="963"/>
                  </a:cubicBezTo>
                  <a:cubicBezTo>
                    <a:pt x="823" y="872"/>
                    <a:pt x="914" y="780"/>
                    <a:pt x="982" y="666"/>
                  </a:cubicBezTo>
                  <a:cubicBezTo>
                    <a:pt x="1074" y="575"/>
                    <a:pt x="1142" y="461"/>
                    <a:pt x="1211" y="370"/>
                  </a:cubicBezTo>
                  <a:lnTo>
                    <a:pt x="1279" y="370"/>
                  </a:lnTo>
                  <a:cubicBezTo>
                    <a:pt x="1348" y="461"/>
                    <a:pt x="1416" y="552"/>
                    <a:pt x="1507" y="666"/>
                  </a:cubicBezTo>
                  <a:cubicBezTo>
                    <a:pt x="1576" y="735"/>
                    <a:pt x="1644" y="826"/>
                    <a:pt x="1736" y="895"/>
                  </a:cubicBezTo>
                  <a:cubicBezTo>
                    <a:pt x="1747" y="906"/>
                    <a:pt x="1759" y="912"/>
                    <a:pt x="1770" y="912"/>
                  </a:cubicBezTo>
                  <a:cubicBezTo>
                    <a:pt x="1781" y="912"/>
                    <a:pt x="1793" y="906"/>
                    <a:pt x="1804" y="895"/>
                  </a:cubicBezTo>
                  <a:cubicBezTo>
                    <a:pt x="1850" y="872"/>
                    <a:pt x="1895" y="826"/>
                    <a:pt x="1918" y="780"/>
                  </a:cubicBezTo>
                  <a:cubicBezTo>
                    <a:pt x="1932" y="754"/>
                    <a:pt x="1906" y="743"/>
                    <a:pt x="1882" y="743"/>
                  </a:cubicBezTo>
                  <a:cubicBezTo>
                    <a:pt x="1866" y="743"/>
                    <a:pt x="1850" y="748"/>
                    <a:pt x="1850" y="758"/>
                  </a:cubicBezTo>
                  <a:cubicBezTo>
                    <a:pt x="1827" y="803"/>
                    <a:pt x="1804" y="826"/>
                    <a:pt x="1781" y="849"/>
                  </a:cubicBezTo>
                  <a:cubicBezTo>
                    <a:pt x="1690" y="758"/>
                    <a:pt x="1599" y="666"/>
                    <a:pt x="1530" y="575"/>
                  </a:cubicBezTo>
                  <a:cubicBezTo>
                    <a:pt x="1462" y="484"/>
                    <a:pt x="1393" y="415"/>
                    <a:pt x="1325" y="324"/>
                  </a:cubicBezTo>
                  <a:cubicBezTo>
                    <a:pt x="1325" y="301"/>
                    <a:pt x="1302" y="301"/>
                    <a:pt x="1279" y="301"/>
                  </a:cubicBezTo>
                  <a:lnTo>
                    <a:pt x="1188" y="301"/>
                  </a:lnTo>
                  <a:cubicBezTo>
                    <a:pt x="1188" y="301"/>
                    <a:pt x="1165" y="301"/>
                    <a:pt x="1165" y="324"/>
                  </a:cubicBezTo>
                  <a:lnTo>
                    <a:pt x="1142" y="324"/>
                  </a:lnTo>
                  <a:cubicBezTo>
                    <a:pt x="1074" y="415"/>
                    <a:pt x="1028" y="484"/>
                    <a:pt x="960" y="575"/>
                  </a:cubicBezTo>
                  <a:cubicBezTo>
                    <a:pt x="868" y="689"/>
                    <a:pt x="777" y="803"/>
                    <a:pt x="686" y="917"/>
                  </a:cubicBezTo>
                  <a:cubicBezTo>
                    <a:pt x="435" y="643"/>
                    <a:pt x="229" y="347"/>
                    <a:pt x="92" y="27"/>
                  </a:cubicBezTo>
                  <a:cubicBezTo>
                    <a:pt x="83" y="8"/>
                    <a:pt x="65" y="1"/>
                    <a:pt x="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8"/>
            <p:cNvSpPr/>
            <p:nvPr/>
          </p:nvSpPr>
          <p:spPr>
            <a:xfrm>
              <a:off x="7534536" y="2220866"/>
              <a:ext cx="71876" cy="163606"/>
            </a:xfrm>
            <a:custGeom>
              <a:avLst/>
              <a:gdLst/>
              <a:ahLst/>
              <a:cxnLst/>
              <a:rect l="l" t="t" r="r" b="b"/>
              <a:pathLst>
                <a:path w="572" h="1302" extrusionOk="0">
                  <a:moveTo>
                    <a:pt x="330" y="0"/>
                  </a:moveTo>
                  <a:cubicBezTo>
                    <a:pt x="281" y="0"/>
                    <a:pt x="224" y="17"/>
                    <a:pt x="161" y="55"/>
                  </a:cubicBezTo>
                  <a:cubicBezTo>
                    <a:pt x="138" y="78"/>
                    <a:pt x="115" y="101"/>
                    <a:pt x="92" y="124"/>
                  </a:cubicBezTo>
                  <a:cubicBezTo>
                    <a:pt x="24" y="261"/>
                    <a:pt x="24" y="443"/>
                    <a:pt x="1" y="557"/>
                  </a:cubicBezTo>
                  <a:cubicBezTo>
                    <a:pt x="1" y="763"/>
                    <a:pt x="1" y="945"/>
                    <a:pt x="69" y="1151"/>
                  </a:cubicBezTo>
                  <a:cubicBezTo>
                    <a:pt x="69" y="1196"/>
                    <a:pt x="115" y="1265"/>
                    <a:pt x="161" y="1288"/>
                  </a:cubicBezTo>
                  <a:cubicBezTo>
                    <a:pt x="182" y="1297"/>
                    <a:pt x="202" y="1301"/>
                    <a:pt x="222" y="1301"/>
                  </a:cubicBezTo>
                  <a:cubicBezTo>
                    <a:pt x="393" y="1301"/>
                    <a:pt x="505" y="977"/>
                    <a:pt x="526" y="854"/>
                  </a:cubicBezTo>
                  <a:cubicBezTo>
                    <a:pt x="572" y="671"/>
                    <a:pt x="572" y="466"/>
                    <a:pt x="549" y="261"/>
                  </a:cubicBezTo>
                  <a:cubicBezTo>
                    <a:pt x="532" y="113"/>
                    <a:pt x="457" y="0"/>
                    <a:pt x="3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8"/>
            <p:cNvSpPr/>
            <p:nvPr/>
          </p:nvSpPr>
          <p:spPr>
            <a:xfrm>
              <a:off x="7548987" y="2207671"/>
              <a:ext cx="149155" cy="126286"/>
            </a:xfrm>
            <a:custGeom>
              <a:avLst/>
              <a:gdLst/>
              <a:ahLst/>
              <a:cxnLst/>
              <a:rect l="l" t="t" r="r" b="b"/>
              <a:pathLst>
                <a:path w="1187" h="1005" extrusionOk="0">
                  <a:moveTo>
                    <a:pt x="959" y="0"/>
                  </a:moveTo>
                  <a:cubicBezTo>
                    <a:pt x="708" y="0"/>
                    <a:pt x="479" y="23"/>
                    <a:pt x="228" y="23"/>
                  </a:cubicBezTo>
                  <a:cubicBezTo>
                    <a:pt x="183" y="23"/>
                    <a:pt x="114" y="23"/>
                    <a:pt x="91" y="46"/>
                  </a:cubicBezTo>
                  <a:cubicBezTo>
                    <a:pt x="23" y="92"/>
                    <a:pt x="46" y="160"/>
                    <a:pt x="23" y="206"/>
                  </a:cubicBezTo>
                  <a:cubicBezTo>
                    <a:pt x="0" y="457"/>
                    <a:pt x="0" y="662"/>
                    <a:pt x="46" y="891"/>
                  </a:cubicBezTo>
                  <a:cubicBezTo>
                    <a:pt x="46" y="936"/>
                    <a:pt x="46" y="959"/>
                    <a:pt x="91" y="982"/>
                  </a:cubicBezTo>
                  <a:cubicBezTo>
                    <a:pt x="91" y="1005"/>
                    <a:pt x="137" y="1005"/>
                    <a:pt x="160" y="1005"/>
                  </a:cubicBezTo>
                  <a:cubicBezTo>
                    <a:pt x="342" y="1005"/>
                    <a:pt x="548" y="982"/>
                    <a:pt x="730" y="959"/>
                  </a:cubicBezTo>
                  <a:cubicBezTo>
                    <a:pt x="799" y="959"/>
                    <a:pt x="867" y="959"/>
                    <a:pt x="913" y="913"/>
                  </a:cubicBezTo>
                  <a:cubicBezTo>
                    <a:pt x="1027" y="868"/>
                    <a:pt x="1073" y="708"/>
                    <a:pt x="1096" y="594"/>
                  </a:cubicBezTo>
                  <a:cubicBezTo>
                    <a:pt x="1118" y="434"/>
                    <a:pt x="1187" y="320"/>
                    <a:pt x="1164" y="160"/>
                  </a:cubicBezTo>
                  <a:cubicBezTo>
                    <a:pt x="1164" y="114"/>
                    <a:pt x="1141" y="46"/>
                    <a:pt x="1073" y="23"/>
                  </a:cubicBezTo>
                  <a:cubicBezTo>
                    <a:pt x="1050" y="0"/>
                    <a:pt x="1004" y="0"/>
                    <a:pt x="959" y="0"/>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8"/>
            <p:cNvSpPr/>
            <p:nvPr/>
          </p:nvSpPr>
          <p:spPr>
            <a:xfrm>
              <a:off x="7546097" y="2199378"/>
              <a:ext cx="71750" cy="159962"/>
            </a:xfrm>
            <a:custGeom>
              <a:avLst/>
              <a:gdLst/>
              <a:ahLst/>
              <a:cxnLst/>
              <a:rect l="l" t="t" r="r" b="b"/>
              <a:pathLst>
                <a:path w="571" h="1273" extrusionOk="0">
                  <a:moveTo>
                    <a:pt x="432" y="0"/>
                  </a:moveTo>
                  <a:cubicBezTo>
                    <a:pt x="373" y="0"/>
                    <a:pt x="297" y="21"/>
                    <a:pt x="251" y="21"/>
                  </a:cubicBezTo>
                  <a:lnTo>
                    <a:pt x="137" y="21"/>
                  </a:lnTo>
                  <a:cubicBezTo>
                    <a:pt x="0" y="21"/>
                    <a:pt x="0" y="89"/>
                    <a:pt x="0" y="203"/>
                  </a:cubicBezTo>
                  <a:cubicBezTo>
                    <a:pt x="23" y="272"/>
                    <a:pt x="23" y="317"/>
                    <a:pt x="23" y="363"/>
                  </a:cubicBezTo>
                  <a:cubicBezTo>
                    <a:pt x="46" y="432"/>
                    <a:pt x="23" y="500"/>
                    <a:pt x="23" y="546"/>
                  </a:cubicBezTo>
                  <a:cubicBezTo>
                    <a:pt x="0" y="705"/>
                    <a:pt x="0" y="865"/>
                    <a:pt x="0" y="1025"/>
                  </a:cubicBezTo>
                  <a:cubicBezTo>
                    <a:pt x="0" y="1093"/>
                    <a:pt x="0" y="1230"/>
                    <a:pt x="92" y="1253"/>
                  </a:cubicBezTo>
                  <a:cubicBezTo>
                    <a:pt x="125" y="1267"/>
                    <a:pt x="164" y="1272"/>
                    <a:pt x="206" y="1272"/>
                  </a:cubicBezTo>
                  <a:cubicBezTo>
                    <a:pt x="307" y="1272"/>
                    <a:pt x="422" y="1240"/>
                    <a:pt x="502" y="1208"/>
                  </a:cubicBezTo>
                  <a:cubicBezTo>
                    <a:pt x="525" y="1116"/>
                    <a:pt x="525" y="1025"/>
                    <a:pt x="525" y="934"/>
                  </a:cubicBezTo>
                  <a:lnTo>
                    <a:pt x="525" y="295"/>
                  </a:lnTo>
                  <a:cubicBezTo>
                    <a:pt x="525" y="203"/>
                    <a:pt x="571" y="66"/>
                    <a:pt x="502" y="21"/>
                  </a:cubicBezTo>
                  <a:cubicBezTo>
                    <a:pt x="487" y="5"/>
                    <a:pt x="462" y="0"/>
                    <a:pt x="4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8"/>
            <p:cNvSpPr/>
            <p:nvPr/>
          </p:nvSpPr>
          <p:spPr>
            <a:xfrm>
              <a:off x="7640719" y="2135166"/>
              <a:ext cx="292656" cy="207084"/>
            </a:xfrm>
            <a:custGeom>
              <a:avLst/>
              <a:gdLst/>
              <a:ahLst/>
              <a:cxnLst/>
              <a:rect l="l" t="t" r="r" b="b"/>
              <a:pathLst>
                <a:path w="2329" h="1648" extrusionOk="0">
                  <a:moveTo>
                    <a:pt x="1307" y="1"/>
                  </a:moveTo>
                  <a:cubicBezTo>
                    <a:pt x="1246" y="1"/>
                    <a:pt x="1175" y="38"/>
                    <a:pt x="1119" y="75"/>
                  </a:cubicBezTo>
                  <a:cubicBezTo>
                    <a:pt x="959" y="167"/>
                    <a:pt x="799" y="258"/>
                    <a:pt x="640" y="303"/>
                  </a:cubicBezTo>
                  <a:cubicBezTo>
                    <a:pt x="571" y="326"/>
                    <a:pt x="525" y="349"/>
                    <a:pt x="457" y="372"/>
                  </a:cubicBezTo>
                  <a:cubicBezTo>
                    <a:pt x="366" y="418"/>
                    <a:pt x="320" y="509"/>
                    <a:pt x="274" y="600"/>
                  </a:cubicBezTo>
                  <a:cubicBezTo>
                    <a:pt x="252" y="623"/>
                    <a:pt x="206" y="646"/>
                    <a:pt x="183" y="691"/>
                  </a:cubicBezTo>
                  <a:cubicBezTo>
                    <a:pt x="160" y="714"/>
                    <a:pt x="137" y="783"/>
                    <a:pt x="115" y="828"/>
                  </a:cubicBezTo>
                  <a:cubicBezTo>
                    <a:pt x="23" y="943"/>
                    <a:pt x="0" y="1080"/>
                    <a:pt x="0" y="1239"/>
                  </a:cubicBezTo>
                  <a:cubicBezTo>
                    <a:pt x="0" y="1308"/>
                    <a:pt x="0" y="1422"/>
                    <a:pt x="46" y="1468"/>
                  </a:cubicBezTo>
                  <a:cubicBezTo>
                    <a:pt x="92" y="1513"/>
                    <a:pt x="137" y="1559"/>
                    <a:pt x="206" y="1582"/>
                  </a:cubicBezTo>
                  <a:cubicBezTo>
                    <a:pt x="252" y="1582"/>
                    <a:pt x="274" y="1604"/>
                    <a:pt x="320" y="1604"/>
                  </a:cubicBezTo>
                  <a:cubicBezTo>
                    <a:pt x="366" y="1627"/>
                    <a:pt x="434" y="1627"/>
                    <a:pt x="480" y="1627"/>
                  </a:cubicBezTo>
                  <a:cubicBezTo>
                    <a:pt x="623" y="1638"/>
                    <a:pt x="766" y="1648"/>
                    <a:pt x="906" y="1648"/>
                  </a:cubicBezTo>
                  <a:cubicBezTo>
                    <a:pt x="1081" y="1648"/>
                    <a:pt x="1252" y="1632"/>
                    <a:pt x="1416" y="1582"/>
                  </a:cubicBezTo>
                  <a:cubicBezTo>
                    <a:pt x="1690" y="1490"/>
                    <a:pt x="1941" y="1353"/>
                    <a:pt x="2146" y="1125"/>
                  </a:cubicBezTo>
                  <a:cubicBezTo>
                    <a:pt x="2169" y="1102"/>
                    <a:pt x="2169" y="1057"/>
                    <a:pt x="2146" y="1034"/>
                  </a:cubicBezTo>
                  <a:cubicBezTo>
                    <a:pt x="2146" y="1034"/>
                    <a:pt x="2146" y="1011"/>
                    <a:pt x="2146" y="1011"/>
                  </a:cubicBezTo>
                  <a:cubicBezTo>
                    <a:pt x="2169" y="965"/>
                    <a:pt x="2215" y="943"/>
                    <a:pt x="2237" y="920"/>
                  </a:cubicBezTo>
                  <a:cubicBezTo>
                    <a:pt x="2237" y="897"/>
                    <a:pt x="2260" y="874"/>
                    <a:pt x="2260" y="851"/>
                  </a:cubicBezTo>
                  <a:cubicBezTo>
                    <a:pt x="2260" y="806"/>
                    <a:pt x="2237" y="783"/>
                    <a:pt x="2215" y="783"/>
                  </a:cubicBezTo>
                  <a:cubicBezTo>
                    <a:pt x="2260" y="760"/>
                    <a:pt x="2283" y="714"/>
                    <a:pt x="2306" y="669"/>
                  </a:cubicBezTo>
                  <a:cubicBezTo>
                    <a:pt x="2306" y="646"/>
                    <a:pt x="2329" y="623"/>
                    <a:pt x="2306" y="600"/>
                  </a:cubicBezTo>
                  <a:cubicBezTo>
                    <a:pt x="2283" y="577"/>
                    <a:pt x="2260" y="555"/>
                    <a:pt x="2237" y="532"/>
                  </a:cubicBezTo>
                  <a:cubicBezTo>
                    <a:pt x="2216" y="532"/>
                    <a:pt x="2119" y="532"/>
                    <a:pt x="2103" y="549"/>
                  </a:cubicBezTo>
                  <a:lnTo>
                    <a:pt x="2103" y="549"/>
                  </a:lnTo>
                  <a:cubicBezTo>
                    <a:pt x="2120" y="505"/>
                    <a:pt x="2076" y="463"/>
                    <a:pt x="2032" y="463"/>
                  </a:cubicBezTo>
                  <a:cubicBezTo>
                    <a:pt x="2019" y="457"/>
                    <a:pt x="2005" y="454"/>
                    <a:pt x="1992" y="454"/>
                  </a:cubicBezTo>
                  <a:cubicBezTo>
                    <a:pt x="1960" y="454"/>
                    <a:pt x="1927" y="470"/>
                    <a:pt x="1895" y="486"/>
                  </a:cubicBezTo>
                  <a:cubicBezTo>
                    <a:pt x="1735" y="532"/>
                    <a:pt x="1575" y="577"/>
                    <a:pt x="1393" y="577"/>
                  </a:cubicBezTo>
                  <a:lnTo>
                    <a:pt x="1119" y="577"/>
                  </a:lnTo>
                  <a:cubicBezTo>
                    <a:pt x="1096" y="577"/>
                    <a:pt x="1050" y="577"/>
                    <a:pt x="1050" y="555"/>
                  </a:cubicBezTo>
                  <a:cubicBezTo>
                    <a:pt x="1050" y="509"/>
                    <a:pt x="1096" y="463"/>
                    <a:pt x="1119" y="440"/>
                  </a:cubicBezTo>
                  <a:cubicBezTo>
                    <a:pt x="1210" y="349"/>
                    <a:pt x="1324" y="258"/>
                    <a:pt x="1393" y="144"/>
                  </a:cubicBezTo>
                  <a:cubicBezTo>
                    <a:pt x="1416" y="121"/>
                    <a:pt x="1416" y="52"/>
                    <a:pt x="1393" y="30"/>
                  </a:cubicBezTo>
                  <a:cubicBezTo>
                    <a:pt x="1393" y="7"/>
                    <a:pt x="1370" y="7"/>
                    <a:pt x="1347" y="7"/>
                  </a:cubicBezTo>
                  <a:cubicBezTo>
                    <a:pt x="1335" y="3"/>
                    <a:pt x="1321" y="1"/>
                    <a:pt x="1307" y="1"/>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8"/>
            <p:cNvSpPr/>
            <p:nvPr/>
          </p:nvSpPr>
          <p:spPr>
            <a:xfrm>
              <a:off x="7153160" y="1796389"/>
              <a:ext cx="272551" cy="592098"/>
            </a:xfrm>
            <a:custGeom>
              <a:avLst/>
              <a:gdLst/>
              <a:ahLst/>
              <a:cxnLst/>
              <a:rect l="l" t="t" r="r" b="b"/>
              <a:pathLst>
                <a:path w="2169" h="4712" extrusionOk="0">
                  <a:moveTo>
                    <a:pt x="832" y="1"/>
                  </a:moveTo>
                  <a:cubicBezTo>
                    <a:pt x="742" y="1"/>
                    <a:pt x="646" y="23"/>
                    <a:pt x="571" y="55"/>
                  </a:cubicBezTo>
                  <a:cubicBezTo>
                    <a:pt x="411" y="146"/>
                    <a:pt x="297" y="306"/>
                    <a:pt x="228" y="466"/>
                  </a:cubicBezTo>
                  <a:cubicBezTo>
                    <a:pt x="160" y="626"/>
                    <a:pt x="137" y="785"/>
                    <a:pt x="114" y="968"/>
                  </a:cubicBezTo>
                  <a:cubicBezTo>
                    <a:pt x="0" y="2086"/>
                    <a:pt x="251" y="3251"/>
                    <a:pt x="822" y="4232"/>
                  </a:cubicBezTo>
                  <a:cubicBezTo>
                    <a:pt x="913" y="4415"/>
                    <a:pt x="1027" y="4597"/>
                    <a:pt x="1256" y="4643"/>
                  </a:cubicBezTo>
                  <a:cubicBezTo>
                    <a:pt x="1461" y="4689"/>
                    <a:pt x="1666" y="4689"/>
                    <a:pt x="1872" y="4689"/>
                  </a:cubicBezTo>
                  <a:cubicBezTo>
                    <a:pt x="1917" y="4689"/>
                    <a:pt x="2054" y="4711"/>
                    <a:pt x="2100" y="4711"/>
                  </a:cubicBezTo>
                  <a:cubicBezTo>
                    <a:pt x="2169" y="4689"/>
                    <a:pt x="2146" y="4666"/>
                    <a:pt x="2146" y="4597"/>
                  </a:cubicBezTo>
                  <a:cubicBezTo>
                    <a:pt x="2146" y="4392"/>
                    <a:pt x="2146" y="4186"/>
                    <a:pt x="2146" y="3981"/>
                  </a:cubicBezTo>
                  <a:cubicBezTo>
                    <a:pt x="2146" y="3707"/>
                    <a:pt x="2123" y="3410"/>
                    <a:pt x="2054" y="3159"/>
                  </a:cubicBezTo>
                  <a:cubicBezTo>
                    <a:pt x="1735" y="2223"/>
                    <a:pt x="1461" y="1288"/>
                    <a:pt x="1187" y="329"/>
                  </a:cubicBezTo>
                  <a:cubicBezTo>
                    <a:pt x="1187" y="329"/>
                    <a:pt x="1187" y="329"/>
                    <a:pt x="1187" y="306"/>
                  </a:cubicBezTo>
                  <a:cubicBezTo>
                    <a:pt x="1164" y="238"/>
                    <a:pt x="1141" y="146"/>
                    <a:pt x="1073" y="101"/>
                  </a:cubicBezTo>
                  <a:cubicBezTo>
                    <a:pt x="1025" y="28"/>
                    <a:pt x="932" y="1"/>
                    <a:pt x="8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8"/>
            <p:cNvSpPr/>
            <p:nvPr/>
          </p:nvSpPr>
          <p:spPr>
            <a:xfrm>
              <a:off x="7285103" y="2193598"/>
              <a:ext cx="286876" cy="203439"/>
            </a:xfrm>
            <a:custGeom>
              <a:avLst/>
              <a:gdLst/>
              <a:ahLst/>
              <a:cxnLst/>
              <a:rect l="l" t="t" r="r" b="b"/>
              <a:pathLst>
                <a:path w="2283" h="1619" extrusionOk="0">
                  <a:moveTo>
                    <a:pt x="486" y="1"/>
                  </a:moveTo>
                  <a:cubicBezTo>
                    <a:pt x="444" y="1"/>
                    <a:pt x="403" y="6"/>
                    <a:pt x="365" y="21"/>
                  </a:cubicBezTo>
                  <a:cubicBezTo>
                    <a:pt x="183" y="90"/>
                    <a:pt x="69" y="523"/>
                    <a:pt x="46" y="683"/>
                  </a:cubicBezTo>
                  <a:cubicBezTo>
                    <a:pt x="0" y="888"/>
                    <a:pt x="23" y="1117"/>
                    <a:pt x="114" y="1322"/>
                  </a:cubicBezTo>
                  <a:cubicBezTo>
                    <a:pt x="160" y="1368"/>
                    <a:pt x="183" y="1413"/>
                    <a:pt x="228" y="1436"/>
                  </a:cubicBezTo>
                  <a:cubicBezTo>
                    <a:pt x="388" y="1550"/>
                    <a:pt x="685" y="1528"/>
                    <a:pt x="867" y="1550"/>
                  </a:cubicBezTo>
                  <a:cubicBezTo>
                    <a:pt x="1119" y="1596"/>
                    <a:pt x="1370" y="1619"/>
                    <a:pt x="1621" y="1619"/>
                  </a:cubicBezTo>
                  <a:cubicBezTo>
                    <a:pt x="1780" y="1619"/>
                    <a:pt x="1963" y="1619"/>
                    <a:pt x="2123" y="1596"/>
                  </a:cubicBezTo>
                  <a:cubicBezTo>
                    <a:pt x="2260" y="1573"/>
                    <a:pt x="2283" y="1482"/>
                    <a:pt x="2260" y="1345"/>
                  </a:cubicBezTo>
                  <a:cubicBezTo>
                    <a:pt x="2214" y="934"/>
                    <a:pt x="2214" y="523"/>
                    <a:pt x="2237" y="112"/>
                  </a:cubicBezTo>
                  <a:cubicBezTo>
                    <a:pt x="2260" y="90"/>
                    <a:pt x="2260" y="67"/>
                    <a:pt x="2237" y="44"/>
                  </a:cubicBezTo>
                  <a:lnTo>
                    <a:pt x="2191" y="44"/>
                  </a:lnTo>
                  <a:cubicBezTo>
                    <a:pt x="2138" y="36"/>
                    <a:pt x="2085" y="34"/>
                    <a:pt x="2032" y="34"/>
                  </a:cubicBezTo>
                  <a:cubicBezTo>
                    <a:pt x="1925" y="34"/>
                    <a:pt x="1819" y="44"/>
                    <a:pt x="1712" y="44"/>
                  </a:cubicBezTo>
                  <a:cubicBezTo>
                    <a:pt x="1529" y="67"/>
                    <a:pt x="1347" y="67"/>
                    <a:pt x="1164" y="67"/>
                  </a:cubicBezTo>
                  <a:cubicBezTo>
                    <a:pt x="1073" y="67"/>
                    <a:pt x="1004" y="44"/>
                    <a:pt x="913" y="44"/>
                  </a:cubicBezTo>
                  <a:cubicBezTo>
                    <a:pt x="867" y="44"/>
                    <a:pt x="799" y="44"/>
                    <a:pt x="753" y="21"/>
                  </a:cubicBezTo>
                  <a:cubicBezTo>
                    <a:pt x="662" y="21"/>
                    <a:pt x="571" y="1"/>
                    <a:pt x="4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8"/>
            <p:cNvSpPr/>
            <p:nvPr/>
          </p:nvSpPr>
          <p:spPr>
            <a:xfrm>
              <a:off x="7655044" y="2207671"/>
              <a:ext cx="28776" cy="48881"/>
            </a:xfrm>
            <a:custGeom>
              <a:avLst/>
              <a:gdLst/>
              <a:ahLst/>
              <a:cxnLst/>
              <a:rect l="l" t="t" r="r" b="b"/>
              <a:pathLst>
                <a:path w="229" h="389" extrusionOk="0">
                  <a:moveTo>
                    <a:pt x="183" y="0"/>
                  </a:moveTo>
                  <a:cubicBezTo>
                    <a:pt x="160" y="0"/>
                    <a:pt x="138" y="0"/>
                    <a:pt x="138" y="23"/>
                  </a:cubicBezTo>
                  <a:cubicBezTo>
                    <a:pt x="46" y="114"/>
                    <a:pt x="1" y="229"/>
                    <a:pt x="1" y="366"/>
                  </a:cubicBezTo>
                  <a:cubicBezTo>
                    <a:pt x="1" y="388"/>
                    <a:pt x="46" y="388"/>
                    <a:pt x="46" y="388"/>
                  </a:cubicBezTo>
                  <a:cubicBezTo>
                    <a:pt x="69" y="388"/>
                    <a:pt x="92" y="388"/>
                    <a:pt x="92" y="366"/>
                  </a:cubicBezTo>
                  <a:cubicBezTo>
                    <a:pt x="92" y="251"/>
                    <a:pt x="138" y="137"/>
                    <a:pt x="206" y="23"/>
                  </a:cubicBezTo>
                  <a:cubicBezTo>
                    <a:pt x="229" y="23"/>
                    <a:pt x="183" y="0"/>
                    <a:pt x="183" y="0"/>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8"/>
            <p:cNvSpPr/>
            <p:nvPr/>
          </p:nvSpPr>
          <p:spPr>
            <a:xfrm>
              <a:off x="7729685" y="2204781"/>
              <a:ext cx="43101" cy="45991"/>
            </a:xfrm>
            <a:custGeom>
              <a:avLst/>
              <a:gdLst/>
              <a:ahLst/>
              <a:cxnLst/>
              <a:rect l="l" t="t" r="r" b="b"/>
              <a:pathLst>
                <a:path w="343" h="366" extrusionOk="0">
                  <a:moveTo>
                    <a:pt x="251" y="1"/>
                  </a:moveTo>
                  <a:cubicBezTo>
                    <a:pt x="205" y="46"/>
                    <a:pt x="160" y="115"/>
                    <a:pt x="137" y="160"/>
                  </a:cubicBezTo>
                  <a:cubicBezTo>
                    <a:pt x="114" y="229"/>
                    <a:pt x="91" y="297"/>
                    <a:pt x="23" y="320"/>
                  </a:cubicBezTo>
                  <a:cubicBezTo>
                    <a:pt x="23" y="343"/>
                    <a:pt x="0" y="343"/>
                    <a:pt x="23" y="366"/>
                  </a:cubicBezTo>
                  <a:lnTo>
                    <a:pt x="91" y="366"/>
                  </a:lnTo>
                  <a:cubicBezTo>
                    <a:pt x="160" y="320"/>
                    <a:pt x="183" y="252"/>
                    <a:pt x="205" y="206"/>
                  </a:cubicBezTo>
                  <a:cubicBezTo>
                    <a:pt x="251" y="137"/>
                    <a:pt x="274" y="69"/>
                    <a:pt x="320" y="46"/>
                  </a:cubicBezTo>
                  <a:cubicBezTo>
                    <a:pt x="342" y="23"/>
                    <a:pt x="342" y="23"/>
                    <a:pt x="320" y="1"/>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8"/>
            <p:cNvSpPr/>
            <p:nvPr/>
          </p:nvSpPr>
          <p:spPr>
            <a:xfrm>
              <a:off x="7795657" y="2259317"/>
              <a:ext cx="111961" cy="45991"/>
            </a:xfrm>
            <a:custGeom>
              <a:avLst/>
              <a:gdLst/>
              <a:ahLst/>
              <a:cxnLst/>
              <a:rect l="l" t="t" r="r" b="b"/>
              <a:pathLst>
                <a:path w="891" h="366" extrusionOk="0">
                  <a:moveTo>
                    <a:pt x="845" y="0"/>
                  </a:moveTo>
                  <a:cubicBezTo>
                    <a:pt x="708" y="0"/>
                    <a:pt x="593" y="69"/>
                    <a:pt x="457" y="137"/>
                  </a:cubicBezTo>
                  <a:cubicBezTo>
                    <a:pt x="320" y="228"/>
                    <a:pt x="183" y="274"/>
                    <a:pt x="46" y="320"/>
                  </a:cubicBezTo>
                  <a:cubicBezTo>
                    <a:pt x="23" y="320"/>
                    <a:pt x="0" y="343"/>
                    <a:pt x="23" y="343"/>
                  </a:cubicBezTo>
                  <a:cubicBezTo>
                    <a:pt x="46" y="365"/>
                    <a:pt x="68" y="365"/>
                    <a:pt x="91" y="365"/>
                  </a:cubicBezTo>
                  <a:cubicBezTo>
                    <a:pt x="205" y="320"/>
                    <a:pt x="342" y="274"/>
                    <a:pt x="457" y="206"/>
                  </a:cubicBezTo>
                  <a:cubicBezTo>
                    <a:pt x="571" y="137"/>
                    <a:pt x="708" y="46"/>
                    <a:pt x="822" y="46"/>
                  </a:cubicBezTo>
                  <a:lnTo>
                    <a:pt x="890" y="46"/>
                  </a:lnTo>
                  <a:cubicBezTo>
                    <a:pt x="890" y="23"/>
                    <a:pt x="867" y="0"/>
                    <a:pt x="845" y="0"/>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8"/>
            <p:cNvSpPr/>
            <p:nvPr/>
          </p:nvSpPr>
          <p:spPr>
            <a:xfrm>
              <a:off x="7804201" y="2230039"/>
              <a:ext cx="114851" cy="43729"/>
            </a:xfrm>
            <a:custGeom>
              <a:avLst/>
              <a:gdLst/>
              <a:ahLst/>
              <a:cxnLst/>
              <a:rect l="l" t="t" r="r" b="b"/>
              <a:pathLst>
                <a:path w="914" h="348" extrusionOk="0">
                  <a:moveTo>
                    <a:pt x="805" y="0"/>
                  </a:moveTo>
                  <a:cubicBezTo>
                    <a:pt x="672" y="0"/>
                    <a:pt x="556" y="60"/>
                    <a:pt x="457" y="119"/>
                  </a:cubicBezTo>
                  <a:cubicBezTo>
                    <a:pt x="320" y="188"/>
                    <a:pt x="206" y="279"/>
                    <a:pt x="46" y="302"/>
                  </a:cubicBezTo>
                  <a:cubicBezTo>
                    <a:pt x="23" y="302"/>
                    <a:pt x="0" y="302"/>
                    <a:pt x="23" y="325"/>
                  </a:cubicBezTo>
                  <a:cubicBezTo>
                    <a:pt x="23" y="347"/>
                    <a:pt x="46" y="347"/>
                    <a:pt x="69" y="347"/>
                  </a:cubicBezTo>
                  <a:cubicBezTo>
                    <a:pt x="206" y="325"/>
                    <a:pt x="320" y="256"/>
                    <a:pt x="457" y="188"/>
                  </a:cubicBezTo>
                  <a:cubicBezTo>
                    <a:pt x="559" y="126"/>
                    <a:pt x="679" y="47"/>
                    <a:pt x="801" y="47"/>
                  </a:cubicBezTo>
                  <a:cubicBezTo>
                    <a:pt x="816" y="47"/>
                    <a:pt x="830" y="48"/>
                    <a:pt x="845" y="51"/>
                  </a:cubicBezTo>
                  <a:cubicBezTo>
                    <a:pt x="868" y="51"/>
                    <a:pt x="891" y="51"/>
                    <a:pt x="914" y="28"/>
                  </a:cubicBezTo>
                  <a:cubicBezTo>
                    <a:pt x="914" y="5"/>
                    <a:pt x="891" y="5"/>
                    <a:pt x="868" y="5"/>
                  </a:cubicBezTo>
                  <a:cubicBezTo>
                    <a:pt x="846" y="2"/>
                    <a:pt x="825" y="0"/>
                    <a:pt x="805" y="0"/>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8"/>
            <p:cNvSpPr/>
            <p:nvPr/>
          </p:nvSpPr>
          <p:spPr>
            <a:xfrm>
              <a:off x="7804201" y="2204781"/>
              <a:ext cx="100526" cy="37446"/>
            </a:xfrm>
            <a:custGeom>
              <a:avLst/>
              <a:gdLst/>
              <a:ahLst/>
              <a:cxnLst/>
              <a:rect l="l" t="t" r="r" b="b"/>
              <a:pathLst>
                <a:path w="800" h="298" extrusionOk="0">
                  <a:moveTo>
                    <a:pt x="754" y="1"/>
                  </a:moveTo>
                  <a:cubicBezTo>
                    <a:pt x="617" y="1"/>
                    <a:pt x="503" y="46"/>
                    <a:pt x="389" y="115"/>
                  </a:cubicBezTo>
                  <a:cubicBezTo>
                    <a:pt x="274" y="183"/>
                    <a:pt x="160" y="252"/>
                    <a:pt x="46" y="252"/>
                  </a:cubicBezTo>
                  <a:cubicBezTo>
                    <a:pt x="23" y="252"/>
                    <a:pt x="0" y="252"/>
                    <a:pt x="0" y="274"/>
                  </a:cubicBezTo>
                  <a:cubicBezTo>
                    <a:pt x="0" y="297"/>
                    <a:pt x="23" y="297"/>
                    <a:pt x="46" y="297"/>
                  </a:cubicBezTo>
                  <a:cubicBezTo>
                    <a:pt x="160" y="297"/>
                    <a:pt x="274" y="252"/>
                    <a:pt x="389" y="183"/>
                  </a:cubicBezTo>
                  <a:cubicBezTo>
                    <a:pt x="503" y="115"/>
                    <a:pt x="617" y="46"/>
                    <a:pt x="754" y="46"/>
                  </a:cubicBezTo>
                  <a:cubicBezTo>
                    <a:pt x="777" y="46"/>
                    <a:pt x="799" y="46"/>
                    <a:pt x="799" y="23"/>
                  </a:cubicBezTo>
                  <a:cubicBezTo>
                    <a:pt x="799" y="1"/>
                    <a:pt x="777" y="1"/>
                    <a:pt x="754" y="1"/>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8"/>
            <p:cNvSpPr/>
            <p:nvPr/>
          </p:nvSpPr>
          <p:spPr>
            <a:xfrm>
              <a:off x="7649263" y="2305183"/>
              <a:ext cx="17341" cy="21487"/>
            </a:xfrm>
            <a:custGeom>
              <a:avLst/>
              <a:gdLst/>
              <a:ahLst/>
              <a:cxnLst/>
              <a:rect l="l" t="t" r="r" b="b"/>
              <a:pathLst>
                <a:path w="138" h="171" extrusionOk="0">
                  <a:moveTo>
                    <a:pt x="24" y="0"/>
                  </a:moveTo>
                  <a:cubicBezTo>
                    <a:pt x="24" y="0"/>
                    <a:pt x="24" y="0"/>
                    <a:pt x="24" y="23"/>
                  </a:cubicBezTo>
                  <a:cubicBezTo>
                    <a:pt x="1" y="69"/>
                    <a:pt x="24" y="115"/>
                    <a:pt x="47" y="160"/>
                  </a:cubicBezTo>
                  <a:cubicBezTo>
                    <a:pt x="47" y="160"/>
                    <a:pt x="57" y="170"/>
                    <a:pt x="70" y="170"/>
                  </a:cubicBezTo>
                  <a:cubicBezTo>
                    <a:pt x="77" y="170"/>
                    <a:pt x="85" y="168"/>
                    <a:pt x="92" y="160"/>
                  </a:cubicBezTo>
                  <a:lnTo>
                    <a:pt x="115" y="160"/>
                  </a:lnTo>
                  <a:cubicBezTo>
                    <a:pt x="138" y="160"/>
                    <a:pt x="138" y="137"/>
                    <a:pt x="138" y="137"/>
                  </a:cubicBezTo>
                  <a:cubicBezTo>
                    <a:pt x="115" y="115"/>
                    <a:pt x="115" y="115"/>
                    <a:pt x="92" y="92"/>
                  </a:cubicBezTo>
                  <a:cubicBezTo>
                    <a:pt x="92" y="69"/>
                    <a:pt x="92" y="46"/>
                    <a:pt x="92" y="23"/>
                  </a:cubicBezTo>
                  <a:cubicBezTo>
                    <a:pt x="115" y="0"/>
                    <a:pt x="92" y="0"/>
                    <a:pt x="92" y="0"/>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8"/>
            <p:cNvSpPr/>
            <p:nvPr/>
          </p:nvSpPr>
          <p:spPr>
            <a:xfrm>
              <a:off x="6605285" y="2754540"/>
              <a:ext cx="372951" cy="1794138"/>
            </a:xfrm>
            <a:custGeom>
              <a:avLst/>
              <a:gdLst/>
              <a:ahLst/>
              <a:cxnLst/>
              <a:rect l="l" t="t" r="r" b="b"/>
              <a:pathLst>
                <a:path w="2968" h="14278" extrusionOk="0">
                  <a:moveTo>
                    <a:pt x="1381" y="1"/>
                  </a:moveTo>
                  <a:cubicBezTo>
                    <a:pt x="1178" y="1"/>
                    <a:pt x="975" y="12"/>
                    <a:pt x="777" y="31"/>
                  </a:cubicBezTo>
                  <a:cubicBezTo>
                    <a:pt x="640" y="31"/>
                    <a:pt x="434" y="54"/>
                    <a:pt x="320" y="122"/>
                  </a:cubicBezTo>
                  <a:cubicBezTo>
                    <a:pt x="206" y="191"/>
                    <a:pt x="137" y="350"/>
                    <a:pt x="115" y="487"/>
                  </a:cubicBezTo>
                  <a:cubicBezTo>
                    <a:pt x="92" y="624"/>
                    <a:pt x="92" y="784"/>
                    <a:pt x="92" y="921"/>
                  </a:cubicBezTo>
                  <a:cubicBezTo>
                    <a:pt x="69" y="1446"/>
                    <a:pt x="46" y="1971"/>
                    <a:pt x="46" y="2519"/>
                  </a:cubicBezTo>
                  <a:cubicBezTo>
                    <a:pt x="23" y="3409"/>
                    <a:pt x="1" y="4299"/>
                    <a:pt x="1" y="5189"/>
                  </a:cubicBezTo>
                  <a:cubicBezTo>
                    <a:pt x="1" y="5623"/>
                    <a:pt x="1" y="6057"/>
                    <a:pt x="1" y="6490"/>
                  </a:cubicBezTo>
                  <a:cubicBezTo>
                    <a:pt x="1" y="7381"/>
                    <a:pt x="1" y="8271"/>
                    <a:pt x="23" y="9161"/>
                  </a:cubicBezTo>
                  <a:cubicBezTo>
                    <a:pt x="23" y="10051"/>
                    <a:pt x="46" y="10941"/>
                    <a:pt x="69" y="11854"/>
                  </a:cubicBezTo>
                  <a:cubicBezTo>
                    <a:pt x="69" y="11991"/>
                    <a:pt x="92" y="12174"/>
                    <a:pt x="69" y="12311"/>
                  </a:cubicBezTo>
                  <a:cubicBezTo>
                    <a:pt x="46" y="12471"/>
                    <a:pt x="92" y="12630"/>
                    <a:pt x="160" y="12744"/>
                  </a:cubicBezTo>
                  <a:cubicBezTo>
                    <a:pt x="160" y="12790"/>
                    <a:pt x="206" y="12836"/>
                    <a:pt x="206" y="12881"/>
                  </a:cubicBezTo>
                  <a:cubicBezTo>
                    <a:pt x="229" y="12995"/>
                    <a:pt x="206" y="13110"/>
                    <a:pt x="183" y="13224"/>
                  </a:cubicBezTo>
                  <a:cubicBezTo>
                    <a:pt x="160" y="13361"/>
                    <a:pt x="137" y="13475"/>
                    <a:pt x="160" y="13612"/>
                  </a:cubicBezTo>
                  <a:cubicBezTo>
                    <a:pt x="160" y="13657"/>
                    <a:pt x="183" y="13703"/>
                    <a:pt x="206" y="13726"/>
                  </a:cubicBezTo>
                  <a:cubicBezTo>
                    <a:pt x="229" y="13749"/>
                    <a:pt x="252" y="13772"/>
                    <a:pt x="297" y="13794"/>
                  </a:cubicBezTo>
                  <a:cubicBezTo>
                    <a:pt x="617" y="13977"/>
                    <a:pt x="982" y="14068"/>
                    <a:pt x="1347" y="14160"/>
                  </a:cubicBezTo>
                  <a:cubicBezTo>
                    <a:pt x="1469" y="14200"/>
                    <a:pt x="1664" y="14277"/>
                    <a:pt x="1802" y="14277"/>
                  </a:cubicBezTo>
                  <a:cubicBezTo>
                    <a:pt x="1819" y="14277"/>
                    <a:pt x="1835" y="14276"/>
                    <a:pt x="1849" y="14274"/>
                  </a:cubicBezTo>
                  <a:cubicBezTo>
                    <a:pt x="2009" y="14274"/>
                    <a:pt x="2032" y="14045"/>
                    <a:pt x="2032" y="13908"/>
                  </a:cubicBezTo>
                  <a:cubicBezTo>
                    <a:pt x="2192" y="12585"/>
                    <a:pt x="2283" y="11261"/>
                    <a:pt x="2329" y="9960"/>
                  </a:cubicBezTo>
                  <a:cubicBezTo>
                    <a:pt x="2374" y="9070"/>
                    <a:pt x="2443" y="8157"/>
                    <a:pt x="2511" y="7266"/>
                  </a:cubicBezTo>
                  <a:lnTo>
                    <a:pt x="2694" y="4619"/>
                  </a:lnTo>
                  <a:cubicBezTo>
                    <a:pt x="2740" y="3820"/>
                    <a:pt x="2785" y="3044"/>
                    <a:pt x="2854" y="2245"/>
                  </a:cubicBezTo>
                  <a:cubicBezTo>
                    <a:pt x="2854" y="2108"/>
                    <a:pt x="2877" y="1971"/>
                    <a:pt x="2877" y="1834"/>
                  </a:cubicBezTo>
                  <a:cubicBezTo>
                    <a:pt x="2877" y="1743"/>
                    <a:pt x="2877" y="1674"/>
                    <a:pt x="2877" y="1606"/>
                  </a:cubicBezTo>
                  <a:cubicBezTo>
                    <a:pt x="2899" y="1377"/>
                    <a:pt x="2945" y="1149"/>
                    <a:pt x="2968" y="921"/>
                  </a:cubicBezTo>
                  <a:cubicBezTo>
                    <a:pt x="2968" y="716"/>
                    <a:pt x="2945" y="464"/>
                    <a:pt x="2808" y="305"/>
                  </a:cubicBezTo>
                  <a:cubicBezTo>
                    <a:pt x="2671" y="145"/>
                    <a:pt x="2466" y="99"/>
                    <a:pt x="2237" y="76"/>
                  </a:cubicBezTo>
                  <a:cubicBezTo>
                    <a:pt x="1957" y="23"/>
                    <a:pt x="1668" y="1"/>
                    <a:pt x="1381" y="1"/>
                  </a:cubicBezTo>
                  <a:close/>
                </a:path>
              </a:pathLst>
            </a:custGeom>
            <a:solidFill>
              <a:srgbClr val="2533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8"/>
            <p:cNvSpPr/>
            <p:nvPr/>
          </p:nvSpPr>
          <p:spPr>
            <a:xfrm>
              <a:off x="6917926" y="2754540"/>
              <a:ext cx="375842" cy="1794138"/>
            </a:xfrm>
            <a:custGeom>
              <a:avLst/>
              <a:gdLst/>
              <a:ahLst/>
              <a:cxnLst/>
              <a:rect l="l" t="t" r="r" b="b"/>
              <a:pathLst>
                <a:path w="2991" h="14278" extrusionOk="0">
                  <a:moveTo>
                    <a:pt x="1569" y="1"/>
                  </a:moveTo>
                  <a:cubicBezTo>
                    <a:pt x="1277" y="1"/>
                    <a:pt x="989" y="23"/>
                    <a:pt x="708" y="76"/>
                  </a:cubicBezTo>
                  <a:cubicBezTo>
                    <a:pt x="503" y="99"/>
                    <a:pt x="274" y="145"/>
                    <a:pt x="137" y="305"/>
                  </a:cubicBezTo>
                  <a:cubicBezTo>
                    <a:pt x="0" y="464"/>
                    <a:pt x="0" y="716"/>
                    <a:pt x="0" y="921"/>
                  </a:cubicBezTo>
                  <a:cubicBezTo>
                    <a:pt x="0" y="1149"/>
                    <a:pt x="46" y="1377"/>
                    <a:pt x="69" y="1606"/>
                  </a:cubicBezTo>
                  <a:cubicBezTo>
                    <a:pt x="69" y="1674"/>
                    <a:pt x="69" y="1743"/>
                    <a:pt x="92" y="1834"/>
                  </a:cubicBezTo>
                  <a:cubicBezTo>
                    <a:pt x="92" y="1971"/>
                    <a:pt x="92" y="2108"/>
                    <a:pt x="115" y="2245"/>
                  </a:cubicBezTo>
                  <a:cubicBezTo>
                    <a:pt x="160" y="3044"/>
                    <a:pt x="206" y="3820"/>
                    <a:pt x="274" y="4619"/>
                  </a:cubicBezTo>
                  <a:lnTo>
                    <a:pt x="434" y="7266"/>
                  </a:lnTo>
                  <a:cubicBezTo>
                    <a:pt x="503" y="8157"/>
                    <a:pt x="594" y="9070"/>
                    <a:pt x="617" y="9960"/>
                  </a:cubicBezTo>
                  <a:cubicBezTo>
                    <a:pt x="662" y="11261"/>
                    <a:pt x="777" y="12585"/>
                    <a:pt x="913" y="13908"/>
                  </a:cubicBezTo>
                  <a:cubicBezTo>
                    <a:pt x="936" y="14045"/>
                    <a:pt x="936" y="14274"/>
                    <a:pt x="1096" y="14274"/>
                  </a:cubicBezTo>
                  <a:cubicBezTo>
                    <a:pt x="1113" y="14276"/>
                    <a:pt x="1131" y="14277"/>
                    <a:pt x="1149" y="14277"/>
                  </a:cubicBezTo>
                  <a:cubicBezTo>
                    <a:pt x="1300" y="14277"/>
                    <a:pt x="1479" y="14200"/>
                    <a:pt x="1621" y="14160"/>
                  </a:cubicBezTo>
                  <a:cubicBezTo>
                    <a:pt x="1963" y="14068"/>
                    <a:pt x="2329" y="13977"/>
                    <a:pt x="2671" y="13794"/>
                  </a:cubicBezTo>
                  <a:cubicBezTo>
                    <a:pt x="2694" y="13772"/>
                    <a:pt x="2717" y="13749"/>
                    <a:pt x="2740" y="13726"/>
                  </a:cubicBezTo>
                  <a:cubicBezTo>
                    <a:pt x="2785" y="13703"/>
                    <a:pt x="2785" y="13657"/>
                    <a:pt x="2785" y="13612"/>
                  </a:cubicBezTo>
                  <a:cubicBezTo>
                    <a:pt x="2808" y="13475"/>
                    <a:pt x="2808" y="13361"/>
                    <a:pt x="2785" y="13224"/>
                  </a:cubicBezTo>
                  <a:cubicBezTo>
                    <a:pt x="2762" y="13110"/>
                    <a:pt x="2717" y="12995"/>
                    <a:pt x="2740" y="12881"/>
                  </a:cubicBezTo>
                  <a:cubicBezTo>
                    <a:pt x="2762" y="12836"/>
                    <a:pt x="2785" y="12790"/>
                    <a:pt x="2808" y="12744"/>
                  </a:cubicBezTo>
                  <a:cubicBezTo>
                    <a:pt x="2854" y="12630"/>
                    <a:pt x="2899" y="12471"/>
                    <a:pt x="2876" y="12311"/>
                  </a:cubicBezTo>
                  <a:cubicBezTo>
                    <a:pt x="2854" y="12174"/>
                    <a:pt x="2876" y="11991"/>
                    <a:pt x="2876" y="11854"/>
                  </a:cubicBezTo>
                  <a:cubicBezTo>
                    <a:pt x="2899" y="10941"/>
                    <a:pt x="2922" y="10051"/>
                    <a:pt x="2922" y="9161"/>
                  </a:cubicBezTo>
                  <a:cubicBezTo>
                    <a:pt x="2945" y="8271"/>
                    <a:pt x="2945" y="7381"/>
                    <a:pt x="2945" y="6490"/>
                  </a:cubicBezTo>
                  <a:cubicBezTo>
                    <a:pt x="2945" y="6057"/>
                    <a:pt x="2945" y="5623"/>
                    <a:pt x="2945" y="5189"/>
                  </a:cubicBezTo>
                  <a:cubicBezTo>
                    <a:pt x="2945" y="4299"/>
                    <a:pt x="2922" y="3409"/>
                    <a:pt x="2922" y="2519"/>
                  </a:cubicBezTo>
                  <a:cubicBezTo>
                    <a:pt x="2899" y="1766"/>
                    <a:pt x="2991" y="944"/>
                    <a:pt x="2671" y="259"/>
                  </a:cubicBezTo>
                  <a:cubicBezTo>
                    <a:pt x="2580" y="54"/>
                    <a:pt x="2397" y="54"/>
                    <a:pt x="2192" y="31"/>
                  </a:cubicBezTo>
                  <a:cubicBezTo>
                    <a:pt x="1984" y="12"/>
                    <a:pt x="1776" y="1"/>
                    <a:pt x="1569" y="1"/>
                  </a:cubicBezTo>
                  <a:close/>
                </a:path>
              </a:pathLst>
            </a:custGeom>
            <a:solidFill>
              <a:srgbClr val="2533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8"/>
            <p:cNvSpPr/>
            <p:nvPr/>
          </p:nvSpPr>
          <p:spPr>
            <a:xfrm>
              <a:off x="6956378" y="1677767"/>
              <a:ext cx="199670" cy="557668"/>
            </a:xfrm>
            <a:custGeom>
              <a:avLst/>
              <a:gdLst/>
              <a:ahLst/>
              <a:cxnLst/>
              <a:rect l="l" t="t" r="r" b="b"/>
              <a:pathLst>
                <a:path w="1589" h="4438" extrusionOk="0">
                  <a:moveTo>
                    <a:pt x="893" y="0"/>
                  </a:moveTo>
                  <a:cubicBezTo>
                    <a:pt x="881" y="0"/>
                    <a:pt x="870" y="6"/>
                    <a:pt x="859" y="18"/>
                  </a:cubicBezTo>
                  <a:cubicBezTo>
                    <a:pt x="859" y="18"/>
                    <a:pt x="836" y="18"/>
                    <a:pt x="859" y="40"/>
                  </a:cubicBezTo>
                  <a:cubicBezTo>
                    <a:pt x="996" y="154"/>
                    <a:pt x="1110" y="246"/>
                    <a:pt x="1247" y="383"/>
                  </a:cubicBezTo>
                  <a:cubicBezTo>
                    <a:pt x="1292" y="428"/>
                    <a:pt x="1361" y="497"/>
                    <a:pt x="1406" y="565"/>
                  </a:cubicBezTo>
                  <a:cubicBezTo>
                    <a:pt x="1429" y="588"/>
                    <a:pt x="1475" y="611"/>
                    <a:pt x="1452" y="657"/>
                  </a:cubicBezTo>
                  <a:cubicBezTo>
                    <a:pt x="1429" y="702"/>
                    <a:pt x="1384" y="725"/>
                    <a:pt x="1361" y="771"/>
                  </a:cubicBezTo>
                  <a:cubicBezTo>
                    <a:pt x="1292" y="816"/>
                    <a:pt x="1224" y="885"/>
                    <a:pt x="1155" y="953"/>
                  </a:cubicBezTo>
                  <a:cubicBezTo>
                    <a:pt x="1132" y="999"/>
                    <a:pt x="1087" y="1022"/>
                    <a:pt x="1064" y="1067"/>
                  </a:cubicBezTo>
                  <a:cubicBezTo>
                    <a:pt x="1041" y="1090"/>
                    <a:pt x="1018" y="1113"/>
                    <a:pt x="1041" y="1136"/>
                  </a:cubicBezTo>
                  <a:cubicBezTo>
                    <a:pt x="1064" y="1182"/>
                    <a:pt x="1087" y="1204"/>
                    <a:pt x="1110" y="1227"/>
                  </a:cubicBezTo>
                  <a:cubicBezTo>
                    <a:pt x="1155" y="1250"/>
                    <a:pt x="1178" y="1273"/>
                    <a:pt x="1224" y="1319"/>
                  </a:cubicBezTo>
                  <a:cubicBezTo>
                    <a:pt x="1269" y="1387"/>
                    <a:pt x="1338" y="1456"/>
                    <a:pt x="1384" y="1501"/>
                  </a:cubicBezTo>
                  <a:cubicBezTo>
                    <a:pt x="1406" y="1547"/>
                    <a:pt x="1452" y="1570"/>
                    <a:pt x="1475" y="1615"/>
                  </a:cubicBezTo>
                  <a:cubicBezTo>
                    <a:pt x="1498" y="1661"/>
                    <a:pt x="1475" y="1684"/>
                    <a:pt x="1475" y="1729"/>
                  </a:cubicBezTo>
                  <a:cubicBezTo>
                    <a:pt x="1429" y="1821"/>
                    <a:pt x="1406" y="1889"/>
                    <a:pt x="1361" y="1980"/>
                  </a:cubicBezTo>
                  <a:cubicBezTo>
                    <a:pt x="1292" y="2140"/>
                    <a:pt x="1201" y="2300"/>
                    <a:pt x="1132" y="2460"/>
                  </a:cubicBezTo>
                  <a:cubicBezTo>
                    <a:pt x="973" y="2802"/>
                    <a:pt x="790" y="3099"/>
                    <a:pt x="630" y="3418"/>
                  </a:cubicBezTo>
                  <a:cubicBezTo>
                    <a:pt x="539" y="3601"/>
                    <a:pt x="425" y="3761"/>
                    <a:pt x="334" y="3943"/>
                  </a:cubicBezTo>
                  <a:cubicBezTo>
                    <a:pt x="242" y="4103"/>
                    <a:pt x="151" y="4263"/>
                    <a:pt x="14" y="4400"/>
                  </a:cubicBezTo>
                  <a:cubicBezTo>
                    <a:pt x="1" y="4427"/>
                    <a:pt x="26" y="4438"/>
                    <a:pt x="50" y="4438"/>
                  </a:cubicBezTo>
                  <a:cubicBezTo>
                    <a:pt x="67" y="4438"/>
                    <a:pt x="83" y="4432"/>
                    <a:pt x="83" y="4423"/>
                  </a:cubicBezTo>
                  <a:cubicBezTo>
                    <a:pt x="197" y="4309"/>
                    <a:pt x="311" y="4172"/>
                    <a:pt x="379" y="4012"/>
                  </a:cubicBezTo>
                  <a:cubicBezTo>
                    <a:pt x="471" y="3875"/>
                    <a:pt x="562" y="3715"/>
                    <a:pt x="653" y="3555"/>
                  </a:cubicBezTo>
                  <a:cubicBezTo>
                    <a:pt x="813" y="3236"/>
                    <a:pt x="996" y="2916"/>
                    <a:pt x="1155" y="2574"/>
                  </a:cubicBezTo>
                  <a:cubicBezTo>
                    <a:pt x="1247" y="2414"/>
                    <a:pt x="1315" y="2254"/>
                    <a:pt x="1406" y="2095"/>
                  </a:cubicBezTo>
                  <a:cubicBezTo>
                    <a:pt x="1429" y="2003"/>
                    <a:pt x="1475" y="1912"/>
                    <a:pt x="1520" y="1844"/>
                  </a:cubicBezTo>
                  <a:cubicBezTo>
                    <a:pt x="1520" y="1798"/>
                    <a:pt x="1543" y="1752"/>
                    <a:pt x="1566" y="1707"/>
                  </a:cubicBezTo>
                  <a:cubicBezTo>
                    <a:pt x="1566" y="1684"/>
                    <a:pt x="1589" y="1661"/>
                    <a:pt x="1566" y="1615"/>
                  </a:cubicBezTo>
                  <a:cubicBezTo>
                    <a:pt x="1543" y="1570"/>
                    <a:pt x="1520" y="1547"/>
                    <a:pt x="1475" y="1524"/>
                  </a:cubicBezTo>
                  <a:cubicBezTo>
                    <a:pt x="1452" y="1478"/>
                    <a:pt x="1429" y="1456"/>
                    <a:pt x="1406" y="1410"/>
                  </a:cubicBezTo>
                  <a:cubicBezTo>
                    <a:pt x="1338" y="1341"/>
                    <a:pt x="1269" y="1273"/>
                    <a:pt x="1224" y="1227"/>
                  </a:cubicBezTo>
                  <a:cubicBezTo>
                    <a:pt x="1201" y="1204"/>
                    <a:pt x="1178" y="1182"/>
                    <a:pt x="1178" y="1182"/>
                  </a:cubicBezTo>
                  <a:cubicBezTo>
                    <a:pt x="1155" y="1159"/>
                    <a:pt x="1132" y="1159"/>
                    <a:pt x="1132" y="1136"/>
                  </a:cubicBezTo>
                  <a:cubicBezTo>
                    <a:pt x="1110" y="1090"/>
                    <a:pt x="1155" y="1045"/>
                    <a:pt x="1201" y="1022"/>
                  </a:cubicBezTo>
                  <a:cubicBezTo>
                    <a:pt x="1269" y="953"/>
                    <a:pt x="1338" y="885"/>
                    <a:pt x="1384" y="816"/>
                  </a:cubicBezTo>
                  <a:cubicBezTo>
                    <a:pt x="1429" y="771"/>
                    <a:pt x="1475" y="748"/>
                    <a:pt x="1498" y="702"/>
                  </a:cubicBezTo>
                  <a:cubicBezTo>
                    <a:pt x="1520" y="679"/>
                    <a:pt x="1566" y="657"/>
                    <a:pt x="1543" y="611"/>
                  </a:cubicBezTo>
                  <a:cubicBezTo>
                    <a:pt x="1543" y="565"/>
                    <a:pt x="1498" y="543"/>
                    <a:pt x="1452" y="497"/>
                  </a:cubicBezTo>
                  <a:cubicBezTo>
                    <a:pt x="1429" y="474"/>
                    <a:pt x="1406" y="428"/>
                    <a:pt x="1361" y="406"/>
                  </a:cubicBezTo>
                  <a:cubicBezTo>
                    <a:pt x="1224" y="269"/>
                    <a:pt x="1087" y="132"/>
                    <a:pt x="927" y="18"/>
                  </a:cubicBezTo>
                  <a:cubicBezTo>
                    <a:pt x="916" y="6"/>
                    <a:pt x="904" y="0"/>
                    <a:pt x="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8"/>
            <p:cNvSpPr/>
            <p:nvPr/>
          </p:nvSpPr>
          <p:spPr>
            <a:xfrm>
              <a:off x="7244892" y="1935871"/>
              <a:ext cx="25885" cy="395695"/>
            </a:xfrm>
            <a:custGeom>
              <a:avLst/>
              <a:gdLst/>
              <a:ahLst/>
              <a:cxnLst/>
              <a:rect l="l" t="t" r="r" b="b"/>
              <a:pathLst>
                <a:path w="206" h="3149" extrusionOk="0">
                  <a:moveTo>
                    <a:pt x="160" y="1"/>
                  </a:moveTo>
                  <a:cubicBezTo>
                    <a:pt x="138" y="1"/>
                    <a:pt x="115" y="6"/>
                    <a:pt x="115" y="18"/>
                  </a:cubicBezTo>
                  <a:cubicBezTo>
                    <a:pt x="92" y="429"/>
                    <a:pt x="69" y="840"/>
                    <a:pt x="69" y="1250"/>
                  </a:cubicBezTo>
                  <a:cubicBezTo>
                    <a:pt x="46" y="1638"/>
                    <a:pt x="23" y="2049"/>
                    <a:pt x="1" y="2437"/>
                  </a:cubicBezTo>
                  <a:cubicBezTo>
                    <a:pt x="1" y="2666"/>
                    <a:pt x="23" y="2894"/>
                    <a:pt x="46" y="3122"/>
                  </a:cubicBezTo>
                  <a:cubicBezTo>
                    <a:pt x="46" y="3141"/>
                    <a:pt x="63" y="3148"/>
                    <a:pt x="80" y="3148"/>
                  </a:cubicBezTo>
                  <a:cubicBezTo>
                    <a:pt x="103" y="3148"/>
                    <a:pt x="128" y="3135"/>
                    <a:pt x="115" y="3122"/>
                  </a:cubicBezTo>
                  <a:cubicBezTo>
                    <a:pt x="92" y="2734"/>
                    <a:pt x="92" y="2323"/>
                    <a:pt x="115" y="1935"/>
                  </a:cubicBezTo>
                  <a:cubicBezTo>
                    <a:pt x="138" y="1524"/>
                    <a:pt x="160" y="1113"/>
                    <a:pt x="160" y="703"/>
                  </a:cubicBezTo>
                  <a:cubicBezTo>
                    <a:pt x="183" y="474"/>
                    <a:pt x="183" y="246"/>
                    <a:pt x="206" y="18"/>
                  </a:cubicBezTo>
                  <a:cubicBezTo>
                    <a:pt x="206" y="6"/>
                    <a:pt x="183" y="1"/>
                    <a:pt x="1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8"/>
            <p:cNvSpPr/>
            <p:nvPr/>
          </p:nvSpPr>
          <p:spPr>
            <a:xfrm>
              <a:off x="7286736" y="2196236"/>
              <a:ext cx="127542" cy="29906"/>
            </a:xfrm>
            <a:custGeom>
              <a:avLst/>
              <a:gdLst/>
              <a:ahLst/>
              <a:cxnLst/>
              <a:rect l="l" t="t" r="r" b="b"/>
              <a:pathLst>
                <a:path w="1015" h="238" extrusionOk="0">
                  <a:moveTo>
                    <a:pt x="969" y="0"/>
                  </a:moveTo>
                  <a:cubicBezTo>
                    <a:pt x="786" y="23"/>
                    <a:pt x="626" y="23"/>
                    <a:pt x="444" y="46"/>
                  </a:cubicBezTo>
                  <a:cubicBezTo>
                    <a:pt x="284" y="46"/>
                    <a:pt x="147" y="91"/>
                    <a:pt x="33" y="205"/>
                  </a:cubicBezTo>
                  <a:cubicBezTo>
                    <a:pt x="0" y="222"/>
                    <a:pt x="37" y="238"/>
                    <a:pt x="69" y="238"/>
                  </a:cubicBezTo>
                  <a:cubicBezTo>
                    <a:pt x="82" y="238"/>
                    <a:pt x="95" y="235"/>
                    <a:pt x="101" y="228"/>
                  </a:cubicBezTo>
                  <a:cubicBezTo>
                    <a:pt x="147" y="183"/>
                    <a:pt x="215" y="137"/>
                    <a:pt x="284" y="114"/>
                  </a:cubicBezTo>
                  <a:cubicBezTo>
                    <a:pt x="352" y="91"/>
                    <a:pt x="421" y="91"/>
                    <a:pt x="489" y="91"/>
                  </a:cubicBezTo>
                  <a:lnTo>
                    <a:pt x="969" y="46"/>
                  </a:lnTo>
                  <a:cubicBezTo>
                    <a:pt x="969" y="46"/>
                    <a:pt x="1014" y="46"/>
                    <a:pt x="1014" y="23"/>
                  </a:cubicBezTo>
                  <a:cubicBezTo>
                    <a:pt x="1014" y="23"/>
                    <a:pt x="969" y="0"/>
                    <a:pt x="9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8"/>
            <p:cNvSpPr/>
            <p:nvPr/>
          </p:nvSpPr>
          <p:spPr>
            <a:xfrm>
              <a:off x="7319533" y="2179021"/>
              <a:ext cx="34430" cy="8670"/>
            </a:xfrm>
            <a:custGeom>
              <a:avLst/>
              <a:gdLst/>
              <a:ahLst/>
              <a:cxnLst/>
              <a:rect l="l" t="t" r="r" b="b"/>
              <a:pathLst>
                <a:path w="274" h="69" extrusionOk="0">
                  <a:moveTo>
                    <a:pt x="205" y="0"/>
                  </a:moveTo>
                  <a:cubicBezTo>
                    <a:pt x="160" y="23"/>
                    <a:pt x="91" y="23"/>
                    <a:pt x="46" y="23"/>
                  </a:cubicBezTo>
                  <a:cubicBezTo>
                    <a:pt x="23" y="23"/>
                    <a:pt x="0" y="23"/>
                    <a:pt x="0" y="46"/>
                  </a:cubicBezTo>
                  <a:cubicBezTo>
                    <a:pt x="23" y="69"/>
                    <a:pt x="46" y="69"/>
                    <a:pt x="68" y="69"/>
                  </a:cubicBezTo>
                  <a:lnTo>
                    <a:pt x="228" y="46"/>
                  </a:lnTo>
                  <a:cubicBezTo>
                    <a:pt x="228" y="46"/>
                    <a:pt x="274" y="46"/>
                    <a:pt x="251" y="23"/>
                  </a:cubicBezTo>
                  <a:cubicBezTo>
                    <a:pt x="251" y="0"/>
                    <a:pt x="228"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8"/>
            <p:cNvSpPr/>
            <p:nvPr/>
          </p:nvSpPr>
          <p:spPr>
            <a:xfrm>
              <a:off x="6625391" y="1677013"/>
              <a:ext cx="628288" cy="1150269"/>
            </a:xfrm>
            <a:custGeom>
              <a:avLst/>
              <a:gdLst/>
              <a:ahLst/>
              <a:cxnLst/>
              <a:rect l="l" t="t" r="r" b="b"/>
              <a:pathLst>
                <a:path w="5000" h="9154" extrusionOk="0">
                  <a:moveTo>
                    <a:pt x="1119" y="1"/>
                  </a:moveTo>
                  <a:cubicBezTo>
                    <a:pt x="982" y="138"/>
                    <a:pt x="845" y="252"/>
                    <a:pt x="731" y="389"/>
                  </a:cubicBezTo>
                  <a:cubicBezTo>
                    <a:pt x="662" y="434"/>
                    <a:pt x="571" y="503"/>
                    <a:pt x="548" y="571"/>
                  </a:cubicBezTo>
                  <a:cubicBezTo>
                    <a:pt x="434" y="777"/>
                    <a:pt x="799" y="868"/>
                    <a:pt x="913" y="937"/>
                  </a:cubicBezTo>
                  <a:lnTo>
                    <a:pt x="1027" y="1005"/>
                  </a:lnTo>
                  <a:cubicBezTo>
                    <a:pt x="1050" y="1028"/>
                    <a:pt x="1096" y="1028"/>
                    <a:pt x="1119" y="1073"/>
                  </a:cubicBezTo>
                  <a:cubicBezTo>
                    <a:pt x="1142" y="1096"/>
                    <a:pt x="1119" y="1119"/>
                    <a:pt x="1119" y="1142"/>
                  </a:cubicBezTo>
                  <a:cubicBezTo>
                    <a:pt x="1073" y="1188"/>
                    <a:pt x="1050" y="1210"/>
                    <a:pt x="1027" y="1256"/>
                  </a:cubicBezTo>
                  <a:lnTo>
                    <a:pt x="868" y="1462"/>
                  </a:lnTo>
                  <a:cubicBezTo>
                    <a:pt x="822" y="1530"/>
                    <a:pt x="776" y="1576"/>
                    <a:pt x="731" y="1644"/>
                  </a:cubicBezTo>
                  <a:cubicBezTo>
                    <a:pt x="662" y="1781"/>
                    <a:pt x="731" y="1941"/>
                    <a:pt x="799" y="2078"/>
                  </a:cubicBezTo>
                  <a:cubicBezTo>
                    <a:pt x="1027" y="2626"/>
                    <a:pt x="1324" y="3128"/>
                    <a:pt x="1667" y="3607"/>
                  </a:cubicBezTo>
                  <a:cubicBezTo>
                    <a:pt x="1826" y="3813"/>
                    <a:pt x="1986" y="4018"/>
                    <a:pt x="2169" y="4201"/>
                  </a:cubicBezTo>
                  <a:cubicBezTo>
                    <a:pt x="2237" y="4292"/>
                    <a:pt x="2328" y="4360"/>
                    <a:pt x="2420" y="4429"/>
                  </a:cubicBezTo>
                  <a:cubicBezTo>
                    <a:pt x="2488" y="4520"/>
                    <a:pt x="2557" y="4589"/>
                    <a:pt x="2602" y="4703"/>
                  </a:cubicBezTo>
                  <a:cubicBezTo>
                    <a:pt x="2648" y="4817"/>
                    <a:pt x="2648" y="4954"/>
                    <a:pt x="2648" y="5068"/>
                  </a:cubicBezTo>
                  <a:cubicBezTo>
                    <a:pt x="2648" y="5319"/>
                    <a:pt x="2625" y="5570"/>
                    <a:pt x="2625" y="5821"/>
                  </a:cubicBezTo>
                  <a:cubicBezTo>
                    <a:pt x="2625" y="6346"/>
                    <a:pt x="2648" y="6871"/>
                    <a:pt x="2648" y="7396"/>
                  </a:cubicBezTo>
                  <a:cubicBezTo>
                    <a:pt x="2648" y="7693"/>
                    <a:pt x="2648" y="7967"/>
                    <a:pt x="2671" y="8241"/>
                  </a:cubicBezTo>
                  <a:cubicBezTo>
                    <a:pt x="2648" y="8263"/>
                    <a:pt x="2625" y="8263"/>
                    <a:pt x="2625" y="8263"/>
                  </a:cubicBezTo>
                  <a:cubicBezTo>
                    <a:pt x="2625" y="8378"/>
                    <a:pt x="2625" y="8492"/>
                    <a:pt x="2602" y="8606"/>
                  </a:cubicBezTo>
                  <a:cubicBezTo>
                    <a:pt x="2602" y="8697"/>
                    <a:pt x="2625" y="8811"/>
                    <a:pt x="2557" y="8903"/>
                  </a:cubicBezTo>
                  <a:cubicBezTo>
                    <a:pt x="2465" y="9039"/>
                    <a:pt x="2260" y="9062"/>
                    <a:pt x="2100" y="9085"/>
                  </a:cubicBezTo>
                  <a:cubicBezTo>
                    <a:pt x="1895" y="9108"/>
                    <a:pt x="1689" y="9108"/>
                    <a:pt x="1461" y="9108"/>
                  </a:cubicBezTo>
                  <a:cubicBezTo>
                    <a:pt x="1233" y="9108"/>
                    <a:pt x="1027" y="9108"/>
                    <a:pt x="799" y="9085"/>
                  </a:cubicBezTo>
                  <a:lnTo>
                    <a:pt x="46" y="9085"/>
                  </a:lnTo>
                  <a:cubicBezTo>
                    <a:pt x="46" y="9085"/>
                    <a:pt x="0" y="9085"/>
                    <a:pt x="0" y="9108"/>
                  </a:cubicBezTo>
                  <a:cubicBezTo>
                    <a:pt x="0" y="9131"/>
                    <a:pt x="46" y="9131"/>
                    <a:pt x="46" y="9131"/>
                  </a:cubicBezTo>
                  <a:cubicBezTo>
                    <a:pt x="525" y="9131"/>
                    <a:pt x="982" y="9154"/>
                    <a:pt x="1461" y="9154"/>
                  </a:cubicBezTo>
                  <a:cubicBezTo>
                    <a:pt x="1667" y="9154"/>
                    <a:pt x="1895" y="9154"/>
                    <a:pt x="2123" y="9131"/>
                  </a:cubicBezTo>
                  <a:cubicBezTo>
                    <a:pt x="2283" y="9108"/>
                    <a:pt x="2488" y="9085"/>
                    <a:pt x="2602" y="8948"/>
                  </a:cubicBezTo>
                  <a:cubicBezTo>
                    <a:pt x="2671" y="8903"/>
                    <a:pt x="2694" y="8811"/>
                    <a:pt x="2694" y="8743"/>
                  </a:cubicBezTo>
                  <a:cubicBezTo>
                    <a:pt x="2694" y="8788"/>
                    <a:pt x="2694" y="8834"/>
                    <a:pt x="2717" y="8880"/>
                  </a:cubicBezTo>
                  <a:cubicBezTo>
                    <a:pt x="2717" y="8948"/>
                    <a:pt x="2762" y="9017"/>
                    <a:pt x="2831" y="9039"/>
                  </a:cubicBezTo>
                  <a:cubicBezTo>
                    <a:pt x="2899" y="9085"/>
                    <a:pt x="2968" y="9085"/>
                    <a:pt x="3036" y="9085"/>
                  </a:cubicBezTo>
                  <a:cubicBezTo>
                    <a:pt x="3241" y="9085"/>
                    <a:pt x="3447" y="9085"/>
                    <a:pt x="3652" y="9062"/>
                  </a:cubicBezTo>
                  <a:lnTo>
                    <a:pt x="4269" y="9062"/>
                  </a:lnTo>
                  <a:cubicBezTo>
                    <a:pt x="4497" y="9062"/>
                    <a:pt x="4725" y="9039"/>
                    <a:pt x="4953" y="9039"/>
                  </a:cubicBezTo>
                  <a:cubicBezTo>
                    <a:pt x="4976" y="9039"/>
                    <a:pt x="4999" y="9039"/>
                    <a:pt x="4999" y="9017"/>
                  </a:cubicBezTo>
                  <a:cubicBezTo>
                    <a:pt x="4999" y="8994"/>
                    <a:pt x="4976" y="8994"/>
                    <a:pt x="4953" y="8994"/>
                  </a:cubicBezTo>
                  <a:cubicBezTo>
                    <a:pt x="4565" y="9017"/>
                    <a:pt x="4177" y="9017"/>
                    <a:pt x="3789" y="9017"/>
                  </a:cubicBezTo>
                  <a:cubicBezTo>
                    <a:pt x="3607" y="9017"/>
                    <a:pt x="3401" y="9039"/>
                    <a:pt x="3219" y="9039"/>
                  </a:cubicBezTo>
                  <a:lnTo>
                    <a:pt x="2968" y="9039"/>
                  </a:lnTo>
                  <a:cubicBezTo>
                    <a:pt x="2899" y="9017"/>
                    <a:pt x="2831" y="8994"/>
                    <a:pt x="2808" y="8925"/>
                  </a:cubicBezTo>
                  <a:cubicBezTo>
                    <a:pt x="2785" y="8880"/>
                    <a:pt x="2785" y="8811"/>
                    <a:pt x="2785" y="8766"/>
                  </a:cubicBezTo>
                  <a:cubicBezTo>
                    <a:pt x="2785" y="8720"/>
                    <a:pt x="2762" y="8674"/>
                    <a:pt x="2762" y="8606"/>
                  </a:cubicBezTo>
                  <a:cubicBezTo>
                    <a:pt x="2762" y="8514"/>
                    <a:pt x="2762" y="8400"/>
                    <a:pt x="2762" y="8286"/>
                  </a:cubicBezTo>
                  <a:cubicBezTo>
                    <a:pt x="2739" y="7761"/>
                    <a:pt x="2739" y="7213"/>
                    <a:pt x="2739" y="6688"/>
                  </a:cubicBezTo>
                  <a:cubicBezTo>
                    <a:pt x="2717" y="6164"/>
                    <a:pt x="2717" y="5639"/>
                    <a:pt x="2739" y="5136"/>
                  </a:cubicBezTo>
                  <a:cubicBezTo>
                    <a:pt x="2739" y="4999"/>
                    <a:pt x="2739" y="4862"/>
                    <a:pt x="2717" y="4748"/>
                  </a:cubicBezTo>
                  <a:cubicBezTo>
                    <a:pt x="2694" y="4634"/>
                    <a:pt x="2602" y="4543"/>
                    <a:pt x="2534" y="4474"/>
                  </a:cubicBezTo>
                  <a:cubicBezTo>
                    <a:pt x="2465" y="4383"/>
                    <a:pt x="2374" y="4337"/>
                    <a:pt x="2306" y="4246"/>
                  </a:cubicBezTo>
                  <a:cubicBezTo>
                    <a:pt x="1918" y="3835"/>
                    <a:pt x="1575" y="3402"/>
                    <a:pt x="1301" y="2922"/>
                  </a:cubicBezTo>
                  <a:cubicBezTo>
                    <a:pt x="1142" y="2671"/>
                    <a:pt x="1027" y="2397"/>
                    <a:pt x="890" y="2123"/>
                  </a:cubicBezTo>
                  <a:cubicBezTo>
                    <a:pt x="845" y="1986"/>
                    <a:pt x="754" y="1827"/>
                    <a:pt x="822" y="1667"/>
                  </a:cubicBezTo>
                  <a:cubicBezTo>
                    <a:pt x="845" y="1598"/>
                    <a:pt x="890" y="1553"/>
                    <a:pt x="936" y="1484"/>
                  </a:cubicBezTo>
                  <a:lnTo>
                    <a:pt x="1096" y="1279"/>
                  </a:lnTo>
                  <a:cubicBezTo>
                    <a:pt x="1142" y="1256"/>
                    <a:pt x="1164" y="1210"/>
                    <a:pt x="1187" y="1165"/>
                  </a:cubicBezTo>
                  <a:cubicBezTo>
                    <a:pt x="1210" y="1142"/>
                    <a:pt x="1233" y="1119"/>
                    <a:pt x="1233" y="1073"/>
                  </a:cubicBezTo>
                  <a:cubicBezTo>
                    <a:pt x="1210" y="1051"/>
                    <a:pt x="1187" y="1028"/>
                    <a:pt x="1164" y="1005"/>
                  </a:cubicBezTo>
                  <a:cubicBezTo>
                    <a:pt x="1119" y="982"/>
                    <a:pt x="1073" y="959"/>
                    <a:pt x="1027" y="937"/>
                  </a:cubicBezTo>
                  <a:cubicBezTo>
                    <a:pt x="936" y="891"/>
                    <a:pt x="594" y="777"/>
                    <a:pt x="617" y="640"/>
                  </a:cubicBezTo>
                  <a:cubicBezTo>
                    <a:pt x="617" y="526"/>
                    <a:pt x="754" y="434"/>
                    <a:pt x="822" y="366"/>
                  </a:cubicBezTo>
                  <a:cubicBezTo>
                    <a:pt x="936" y="252"/>
                    <a:pt x="1073" y="138"/>
                    <a:pt x="1187" y="24"/>
                  </a:cubicBezTo>
                  <a:cubicBezTo>
                    <a:pt x="1210" y="1"/>
                    <a:pt x="1142" y="1"/>
                    <a:pt x="11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8"/>
            <p:cNvSpPr/>
            <p:nvPr/>
          </p:nvSpPr>
          <p:spPr>
            <a:xfrm>
              <a:off x="6892166" y="2407972"/>
              <a:ext cx="34430" cy="32168"/>
            </a:xfrm>
            <a:custGeom>
              <a:avLst/>
              <a:gdLst/>
              <a:ahLst/>
              <a:cxnLst/>
              <a:rect l="l" t="t" r="r" b="b"/>
              <a:pathLst>
                <a:path w="274" h="256" extrusionOk="0">
                  <a:moveTo>
                    <a:pt x="135" y="1"/>
                  </a:moveTo>
                  <a:cubicBezTo>
                    <a:pt x="111" y="1"/>
                    <a:pt x="88" y="8"/>
                    <a:pt x="69" y="27"/>
                  </a:cubicBezTo>
                  <a:cubicBezTo>
                    <a:pt x="46" y="27"/>
                    <a:pt x="46" y="27"/>
                    <a:pt x="23" y="50"/>
                  </a:cubicBezTo>
                  <a:cubicBezTo>
                    <a:pt x="0" y="73"/>
                    <a:pt x="0" y="95"/>
                    <a:pt x="0" y="118"/>
                  </a:cubicBezTo>
                  <a:cubicBezTo>
                    <a:pt x="0" y="141"/>
                    <a:pt x="0" y="164"/>
                    <a:pt x="0" y="187"/>
                  </a:cubicBezTo>
                  <a:cubicBezTo>
                    <a:pt x="23" y="232"/>
                    <a:pt x="46" y="255"/>
                    <a:pt x="91" y="255"/>
                  </a:cubicBezTo>
                  <a:lnTo>
                    <a:pt x="183" y="255"/>
                  </a:lnTo>
                  <a:cubicBezTo>
                    <a:pt x="205" y="232"/>
                    <a:pt x="251" y="210"/>
                    <a:pt x="251" y="187"/>
                  </a:cubicBezTo>
                  <a:cubicBezTo>
                    <a:pt x="274" y="164"/>
                    <a:pt x="274" y="141"/>
                    <a:pt x="274" y="118"/>
                  </a:cubicBezTo>
                  <a:cubicBezTo>
                    <a:pt x="274" y="73"/>
                    <a:pt x="251" y="50"/>
                    <a:pt x="228" y="27"/>
                  </a:cubicBezTo>
                  <a:cubicBezTo>
                    <a:pt x="202" y="14"/>
                    <a:pt x="168" y="1"/>
                    <a:pt x="1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8"/>
            <p:cNvSpPr/>
            <p:nvPr/>
          </p:nvSpPr>
          <p:spPr>
            <a:xfrm>
              <a:off x="6892166" y="2599225"/>
              <a:ext cx="34430" cy="33048"/>
            </a:xfrm>
            <a:custGeom>
              <a:avLst/>
              <a:gdLst/>
              <a:ahLst/>
              <a:cxnLst/>
              <a:rect l="l" t="t" r="r" b="b"/>
              <a:pathLst>
                <a:path w="274" h="263" extrusionOk="0">
                  <a:moveTo>
                    <a:pt x="148" y="0"/>
                  </a:moveTo>
                  <a:cubicBezTo>
                    <a:pt x="120" y="0"/>
                    <a:pt x="91" y="11"/>
                    <a:pt x="69" y="34"/>
                  </a:cubicBezTo>
                  <a:cubicBezTo>
                    <a:pt x="46" y="34"/>
                    <a:pt x="46" y="34"/>
                    <a:pt x="23" y="57"/>
                  </a:cubicBezTo>
                  <a:cubicBezTo>
                    <a:pt x="0" y="80"/>
                    <a:pt x="0" y="103"/>
                    <a:pt x="0" y="126"/>
                  </a:cubicBezTo>
                  <a:cubicBezTo>
                    <a:pt x="0" y="148"/>
                    <a:pt x="0" y="171"/>
                    <a:pt x="0" y="194"/>
                  </a:cubicBezTo>
                  <a:cubicBezTo>
                    <a:pt x="23" y="240"/>
                    <a:pt x="46" y="262"/>
                    <a:pt x="91" y="262"/>
                  </a:cubicBezTo>
                  <a:lnTo>
                    <a:pt x="183" y="262"/>
                  </a:lnTo>
                  <a:cubicBezTo>
                    <a:pt x="205" y="240"/>
                    <a:pt x="251" y="217"/>
                    <a:pt x="251" y="194"/>
                  </a:cubicBezTo>
                  <a:cubicBezTo>
                    <a:pt x="251" y="194"/>
                    <a:pt x="251" y="194"/>
                    <a:pt x="251" y="171"/>
                  </a:cubicBezTo>
                  <a:cubicBezTo>
                    <a:pt x="274" y="171"/>
                    <a:pt x="274" y="148"/>
                    <a:pt x="274" y="126"/>
                  </a:cubicBezTo>
                  <a:cubicBezTo>
                    <a:pt x="274" y="80"/>
                    <a:pt x="251" y="57"/>
                    <a:pt x="228" y="34"/>
                  </a:cubicBezTo>
                  <a:cubicBezTo>
                    <a:pt x="205" y="11"/>
                    <a:pt x="177" y="0"/>
                    <a:pt x="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8"/>
            <p:cNvSpPr/>
            <p:nvPr/>
          </p:nvSpPr>
          <p:spPr>
            <a:xfrm>
              <a:off x="6765878" y="1250023"/>
              <a:ext cx="329977" cy="186224"/>
            </a:xfrm>
            <a:custGeom>
              <a:avLst/>
              <a:gdLst/>
              <a:ahLst/>
              <a:cxnLst/>
              <a:rect l="l" t="t" r="r" b="b"/>
              <a:pathLst>
                <a:path w="2626" h="1482" extrusionOk="0">
                  <a:moveTo>
                    <a:pt x="1125" y="0"/>
                  </a:moveTo>
                  <a:cubicBezTo>
                    <a:pt x="865" y="0"/>
                    <a:pt x="604" y="68"/>
                    <a:pt x="389" y="226"/>
                  </a:cubicBezTo>
                  <a:cubicBezTo>
                    <a:pt x="297" y="317"/>
                    <a:pt x="206" y="431"/>
                    <a:pt x="138" y="546"/>
                  </a:cubicBezTo>
                  <a:cubicBezTo>
                    <a:pt x="69" y="637"/>
                    <a:pt x="24" y="728"/>
                    <a:pt x="1" y="842"/>
                  </a:cubicBezTo>
                  <a:cubicBezTo>
                    <a:pt x="1" y="956"/>
                    <a:pt x="24" y="1071"/>
                    <a:pt x="92" y="1162"/>
                  </a:cubicBezTo>
                  <a:cubicBezTo>
                    <a:pt x="161" y="1253"/>
                    <a:pt x="320" y="1299"/>
                    <a:pt x="457" y="1322"/>
                  </a:cubicBezTo>
                  <a:cubicBezTo>
                    <a:pt x="731" y="1390"/>
                    <a:pt x="1028" y="1390"/>
                    <a:pt x="1302" y="1390"/>
                  </a:cubicBezTo>
                  <a:lnTo>
                    <a:pt x="1416" y="1390"/>
                  </a:lnTo>
                  <a:cubicBezTo>
                    <a:pt x="1462" y="1390"/>
                    <a:pt x="1517" y="1380"/>
                    <a:pt x="1577" y="1380"/>
                  </a:cubicBezTo>
                  <a:cubicBezTo>
                    <a:pt x="1606" y="1380"/>
                    <a:pt x="1637" y="1382"/>
                    <a:pt x="1667" y="1390"/>
                  </a:cubicBezTo>
                  <a:cubicBezTo>
                    <a:pt x="1827" y="1390"/>
                    <a:pt x="1964" y="1459"/>
                    <a:pt x="2123" y="1481"/>
                  </a:cubicBezTo>
                  <a:cubicBezTo>
                    <a:pt x="2238" y="1481"/>
                    <a:pt x="2375" y="1459"/>
                    <a:pt x="2443" y="1344"/>
                  </a:cubicBezTo>
                  <a:cubicBezTo>
                    <a:pt x="2512" y="1253"/>
                    <a:pt x="2512" y="1139"/>
                    <a:pt x="2534" y="1025"/>
                  </a:cubicBezTo>
                  <a:cubicBezTo>
                    <a:pt x="2580" y="934"/>
                    <a:pt x="2626" y="865"/>
                    <a:pt x="2603" y="774"/>
                  </a:cubicBezTo>
                  <a:cubicBezTo>
                    <a:pt x="2603" y="705"/>
                    <a:pt x="2534" y="660"/>
                    <a:pt x="2512" y="614"/>
                  </a:cubicBezTo>
                  <a:cubicBezTo>
                    <a:pt x="2420" y="477"/>
                    <a:pt x="2443" y="272"/>
                    <a:pt x="2329" y="180"/>
                  </a:cubicBezTo>
                  <a:cubicBezTo>
                    <a:pt x="2283" y="146"/>
                    <a:pt x="2226" y="135"/>
                    <a:pt x="2166" y="135"/>
                  </a:cubicBezTo>
                  <a:cubicBezTo>
                    <a:pt x="2106" y="135"/>
                    <a:pt x="2044" y="146"/>
                    <a:pt x="1987" y="158"/>
                  </a:cubicBezTo>
                  <a:cubicBezTo>
                    <a:pt x="1918" y="158"/>
                    <a:pt x="1827" y="135"/>
                    <a:pt x="1758" y="112"/>
                  </a:cubicBezTo>
                  <a:cubicBezTo>
                    <a:pt x="1690" y="112"/>
                    <a:pt x="1621" y="89"/>
                    <a:pt x="1576" y="66"/>
                  </a:cubicBezTo>
                  <a:cubicBezTo>
                    <a:pt x="1432" y="24"/>
                    <a:pt x="1278" y="0"/>
                    <a:pt x="11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8"/>
            <p:cNvSpPr/>
            <p:nvPr/>
          </p:nvSpPr>
          <p:spPr>
            <a:xfrm>
              <a:off x="6817524" y="1519311"/>
              <a:ext cx="203816" cy="207838"/>
            </a:xfrm>
            <a:custGeom>
              <a:avLst/>
              <a:gdLst/>
              <a:ahLst/>
              <a:cxnLst/>
              <a:rect l="l" t="t" r="r" b="b"/>
              <a:pathLst>
                <a:path w="1622" h="1654" extrusionOk="0">
                  <a:moveTo>
                    <a:pt x="183" y="0"/>
                  </a:moveTo>
                  <a:cubicBezTo>
                    <a:pt x="138" y="23"/>
                    <a:pt x="138" y="137"/>
                    <a:pt x="138" y="183"/>
                  </a:cubicBezTo>
                  <a:cubicBezTo>
                    <a:pt x="115" y="366"/>
                    <a:pt x="92" y="525"/>
                    <a:pt x="69" y="708"/>
                  </a:cubicBezTo>
                  <a:cubicBezTo>
                    <a:pt x="69" y="799"/>
                    <a:pt x="46" y="868"/>
                    <a:pt x="23" y="959"/>
                  </a:cubicBezTo>
                  <a:cubicBezTo>
                    <a:pt x="23" y="1005"/>
                    <a:pt x="1" y="1096"/>
                    <a:pt x="46" y="1142"/>
                  </a:cubicBezTo>
                  <a:cubicBezTo>
                    <a:pt x="46" y="1164"/>
                    <a:pt x="69" y="1164"/>
                    <a:pt x="69" y="1164"/>
                  </a:cubicBezTo>
                  <a:cubicBezTo>
                    <a:pt x="389" y="1324"/>
                    <a:pt x="685" y="1484"/>
                    <a:pt x="982" y="1644"/>
                  </a:cubicBezTo>
                  <a:cubicBezTo>
                    <a:pt x="997" y="1644"/>
                    <a:pt x="1023" y="1654"/>
                    <a:pt x="1045" y="1654"/>
                  </a:cubicBezTo>
                  <a:cubicBezTo>
                    <a:pt x="1056" y="1654"/>
                    <a:pt x="1066" y="1651"/>
                    <a:pt x="1073" y="1644"/>
                  </a:cubicBezTo>
                  <a:cubicBezTo>
                    <a:pt x="1096" y="1644"/>
                    <a:pt x="1096" y="1644"/>
                    <a:pt x="1119" y="1621"/>
                  </a:cubicBezTo>
                  <a:cubicBezTo>
                    <a:pt x="1210" y="1552"/>
                    <a:pt x="1302" y="1461"/>
                    <a:pt x="1416" y="1370"/>
                  </a:cubicBezTo>
                  <a:cubicBezTo>
                    <a:pt x="1576" y="1233"/>
                    <a:pt x="1621" y="1096"/>
                    <a:pt x="1598" y="891"/>
                  </a:cubicBezTo>
                  <a:cubicBezTo>
                    <a:pt x="1598" y="822"/>
                    <a:pt x="1576" y="754"/>
                    <a:pt x="1576" y="685"/>
                  </a:cubicBezTo>
                  <a:cubicBezTo>
                    <a:pt x="1576" y="639"/>
                    <a:pt x="1576" y="548"/>
                    <a:pt x="1576" y="502"/>
                  </a:cubicBezTo>
                  <a:cubicBezTo>
                    <a:pt x="1530" y="434"/>
                    <a:pt x="1416" y="434"/>
                    <a:pt x="1324" y="411"/>
                  </a:cubicBezTo>
                  <a:cubicBezTo>
                    <a:pt x="1279" y="411"/>
                    <a:pt x="1233" y="366"/>
                    <a:pt x="1165" y="366"/>
                  </a:cubicBezTo>
                  <a:cubicBezTo>
                    <a:pt x="959" y="366"/>
                    <a:pt x="799" y="229"/>
                    <a:pt x="617" y="137"/>
                  </a:cubicBezTo>
                  <a:cubicBezTo>
                    <a:pt x="548" y="92"/>
                    <a:pt x="457" y="46"/>
                    <a:pt x="389" y="23"/>
                  </a:cubicBezTo>
                  <a:cubicBezTo>
                    <a:pt x="343" y="23"/>
                    <a:pt x="229" y="0"/>
                    <a:pt x="183" y="0"/>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8"/>
            <p:cNvSpPr/>
            <p:nvPr/>
          </p:nvSpPr>
          <p:spPr>
            <a:xfrm>
              <a:off x="6880605" y="1573847"/>
              <a:ext cx="143501" cy="106055"/>
            </a:xfrm>
            <a:custGeom>
              <a:avLst/>
              <a:gdLst/>
              <a:ahLst/>
              <a:cxnLst/>
              <a:rect l="l" t="t" r="r" b="b"/>
              <a:pathLst>
                <a:path w="1142" h="844" extrusionOk="0">
                  <a:moveTo>
                    <a:pt x="297" y="0"/>
                  </a:moveTo>
                  <a:cubicBezTo>
                    <a:pt x="252" y="0"/>
                    <a:pt x="183" y="0"/>
                    <a:pt x="138" y="23"/>
                  </a:cubicBezTo>
                  <a:cubicBezTo>
                    <a:pt x="24" y="46"/>
                    <a:pt x="1" y="137"/>
                    <a:pt x="1" y="228"/>
                  </a:cubicBezTo>
                  <a:cubicBezTo>
                    <a:pt x="1" y="365"/>
                    <a:pt x="69" y="502"/>
                    <a:pt x="161" y="616"/>
                  </a:cubicBezTo>
                  <a:cubicBezTo>
                    <a:pt x="161" y="639"/>
                    <a:pt x="161" y="639"/>
                    <a:pt x="183" y="639"/>
                  </a:cubicBezTo>
                  <a:cubicBezTo>
                    <a:pt x="229" y="685"/>
                    <a:pt x="297" y="708"/>
                    <a:pt x="343" y="730"/>
                  </a:cubicBezTo>
                  <a:cubicBezTo>
                    <a:pt x="434" y="776"/>
                    <a:pt x="503" y="799"/>
                    <a:pt x="594" y="822"/>
                  </a:cubicBezTo>
                  <a:cubicBezTo>
                    <a:pt x="643" y="836"/>
                    <a:pt x="693" y="843"/>
                    <a:pt x="742" y="843"/>
                  </a:cubicBezTo>
                  <a:cubicBezTo>
                    <a:pt x="856" y="843"/>
                    <a:pt x="964" y="803"/>
                    <a:pt x="1028" y="708"/>
                  </a:cubicBezTo>
                  <a:cubicBezTo>
                    <a:pt x="1119" y="593"/>
                    <a:pt x="1142" y="434"/>
                    <a:pt x="1119" y="274"/>
                  </a:cubicBezTo>
                  <a:cubicBezTo>
                    <a:pt x="1119" y="251"/>
                    <a:pt x="1119" y="205"/>
                    <a:pt x="1096" y="183"/>
                  </a:cubicBezTo>
                  <a:cubicBezTo>
                    <a:pt x="1074" y="137"/>
                    <a:pt x="1028" y="114"/>
                    <a:pt x="982" y="91"/>
                  </a:cubicBezTo>
                  <a:cubicBezTo>
                    <a:pt x="914" y="68"/>
                    <a:pt x="822" y="68"/>
                    <a:pt x="731" y="46"/>
                  </a:cubicBezTo>
                  <a:cubicBezTo>
                    <a:pt x="594" y="23"/>
                    <a:pt x="457" y="23"/>
                    <a:pt x="297" y="0"/>
                  </a:cubicBezTo>
                  <a:close/>
                </a:path>
              </a:pathLst>
            </a:custGeom>
            <a:solidFill>
              <a:srgbClr val="E26E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8"/>
            <p:cNvSpPr/>
            <p:nvPr/>
          </p:nvSpPr>
          <p:spPr>
            <a:xfrm>
              <a:off x="6780203" y="1281941"/>
              <a:ext cx="295546" cy="377349"/>
            </a:xfrm>
            <a:custGeom>
              <a:avLst/>
              <a:gdLst/>
              <a:ahLst/>
              <a:cxnLst/>
              <a:rect l="l" t="t" r="r" b="b"/>
              <a:pathLst>
                <a:path w="2352" h="3003" extrusionOk="0">
                  <a:moveTo>
                    <a:pt x="1062" y="1"/>
                  </a:moveTo>
                  <a:cubicBezTo>
                    <a:pt x="1005" y="1"/>
                    <a:pt x="948" y="6"/>
                    <a:pt x="891" y="18"/>
                  </a:cubicBezTo>
                  <a:cubicBezTo>
                    <a:pt x="754" y="40"/>
                    <a:pt x="594" y="63"/>
                    <a:pt x="457" y="109"/>
                  </a:cubicBezTo>
                  <a:cubicBezTo>
                    <a:pt x="389" y="132"/>
                    <a:pt x="320" y="177"/>
                    <a:pt x="252" y="223"/>
                  </a:cubicBezTo>
                  <a:cubicBezTo>
                    <a:pt x="206" y="269"/>
                    <a:pt x="161" y="337"/>
                    <a:pt x="138" y="383"/>
                  </a:cubicBezTo>
                  <a:cubicBezTo>
                    <a:pt x="1" y="702"/>
                    <a:pt x="24" y="1045"/>
                    <a:pt x="47" y="1387"/>
                  </a:cubicBezTo>
                  <a:cubicBezTo>
                    <a:pt x="47" y="1501"/>
                    <a:pt x="92" y="1593"/>
                    <a:pt x="161" y="1684"/>
                  </a:cubicBezTo>
                  <a:cubicBezTo>
                    <a:pt x="252" y="1821"/>
                    <a:pt x="343" y="1935"/>
                    <a:pt x="435" y="2072"/>
                  </a:cubicBezTo>
                  <a:cubicBezTo>
                    <a:pt x="480" y="2140"/>
                    <a:pt x="503" y="2232"/>
                    <a:pt x="549" y="2323"/>
                  </a:cubicBezTo>
                  <a:cubicBezTo>
                    <a:pt x="663" y="2551"/>
                    <a:pt x="868" y="2802"/>
                    <a:pt x="1119" y="2894"/>
                  </a:cubicBezTo>
                  <a:cubicBezTo>
                    <a:pt x="1211" y="2939"/>
                    <a:pt x="1302" y="2985"/>
                    <a:pt x="1393" y="2985"/>
                  </a:cubicBezTo>
                  <a:lnTo>
                    <a:pt x="1485" y="2985"/>
                  </a:lnTo>
                  <a:cubicBezTo>
                    <a:pt x="1530" y="2996"/>
                    <a:pt x="1576" y="3002"/>
                    <a:pt x="1621" y="3002"/>
                  </a:cubicBezTo>
                  <a:cubicBezTo>
                    <a:pt x="1667" y="3002"/>
                    <a:pt x="1713" y="2996"/>
                    <a:pt x="1758" y="2985"/>
                  </a:cubicBezTo>
                  <a:cubicBezTo>
                    <a:pt x="1918" y="2939"/>
                    <a:pt x="2009" y="2848"/>
                    <a:pt x="2101" y="2711"/>
                  </a:cubicBezTo>
                  <a:cubicBezTo>
                    <a:pt x="2261" y="2437"/>
                    <a:pt x="2306" y="2118"/>
                    <a:pt x="2306" y="1821"/>
                  </a:cubicBezTo>
                  <a:cubicBezTo>
                    <a:pt x="2306" y="1501"/>
                    <a:pt x="2352" y="1182"/>
                    <a:pt x="2283" y="885"/>
                  </a:cubicBezTo>
                  <a:cubicBezTo>
                    <a:pt x="2238" y="657"/>
                    <a:pt x="2032" y="497"/>
                    <a:pt x="1873" y="383"/>
                  </a:cubicBezTo>
                  <a:cubicBezTo>
                    <a:pt x="1690" y="223"/>
                    <a:pt x="1485" y="63"/>
                    <a:pt x="1233" y="18"/>
                  </a:cubicBezTo>
                  <a:cubicBezTo>
                    <a:pt x="1176" y="6"/>
                    <a:pt x="1119" y="1"/>
                    <a:pt x="1062" y="1"/>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8"/>
            <p:cNvSpPr/>
            <p:nvPr/>
          </p:nvSpPr>
          <p:spPr>
            <a:xfrm>
              <a:off x="6998222" y="1407474"/>
              <a:ext cx="77531" cy="22995"/>
            </a:xfrm>
            <a:custGeom>
              <a:avLst/>
              <a:gdLst/>
              <a:ahLst/>
              <a:cxnLst/>
              <a:rect l="l" t="t" r="r" b="b"/>
              <a:pathLst>
                <a:path w="617" h="183" extrusionOk="0">
                  <a:moveTo>
                    <a:pt x="115" y="0"/>
                  </a:moveTo>
                  <a:cubicBezTo>
                    <a:pt x="69" y="0"/>
                    <a:pt x="1" y="69"/>
                    <a:pt x="46" y="114"/>
                  </a:cubicBezTo>
                  <a:cubicBezTo>
                    <a:pt x="69" y="137"/>
                    <a:pt x="115" y="137"/>
                    <a:pt x="138" y="137"/>
                  </a:cubicBezTo>
                  <a:lnTo>
                    <a:pt x="343" y="137"/>
                  </a:lnTo>
                  <a:cubicBezTo>
                    <a:pt x="389" y="137"/>
                    <a:pt x="503" y="183"/>
                    <a:pt x="526" y="183"/>
                  </a:cubicBezTo>
                  <a:cubicBezTo>
                    <a:pt x="617" y="137"/>
                    <a:pt x="457" y="46"/>
                    <a:pt x="434" y="46"/>
                  </a:cubicBezTo>
                  <a:cubicBezTo>
                    <a:pt x="389" y="0"/>
                    <a:pt x="320" y="0"/>
                    <a:pt x="2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8"/>
            <p:cNvSpPr/>
            <p:nvPr/>
          </p:nvSpPr>
          <p:spPr>
            <a:xfrm>
              <a:off x="6857735" y="1416019"/>
              <a:ext cx="83311" cy="34556"/>
            </a:xfrm>
            <a:custGeom>
              <a:avLst/>
              <a:gdLst/>
              <a:ahLst/>
              <a:cxnLst/>
              <a:rect l="l" t="t" r="r" b="b"/>
              <a:pathLst>
                <a:path w="663" h="275" extrusionOk="0">
                  <a:moveTo>
                    <a:pt x="594" y="1"/>
                  </a:moveTo>
                  <a:cubicBezTo>
                    <a:pt x="525" y="1"/>
                    <a:pt x="434" y="1"/>
                    <a:pt x="365" y="23"/>
                  </a:cubicBezTo>
                  <a:cubicBezTo>
                    <a:pt x="297" y="46"/>
                    <a:pt x="251" y="69"/>
                    <a:pt x="183" y="92"/>
                  </a:cubicBezTo>
                  <a:cubicBezTo>
                    <a:pt x="160" y="115"/>
                    <a:pt x="0" y="252"/>
                    <a:pt x="69" y="275"/>
                  </a:cubicBezTo>
                  <a:cubicBezTo>
                    <a:pt x="137" y="275"/>
                    <a:pt x="206" y="229"/>
                    <a:pt x="297" y="206"/>
                  </a:cubicBezTo>
                  <a:cubicBezTo>
                    <a:pt x="365" y="160"/>
                    <a:pt x="457" y="160"/>
                    <a:pt x="548" y="138"/>
                  </a:cubicBezTo>
                  <a:lnTo>
                    <a:pt x="616" y="138"/>
                  </a:lnTo>
                  <a:cubicBezTo>
                    <a:pt x="662" y="115"/>
                    <a:pt x="639" y="23"/>
                    <a:pt x="5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8"/>
            <p:cNvSpPr/>
            <p:nvPr/>
          </p:nvSpPr>
          <p:spPr>
            <a:xfrm>
              <a:off x="7021218" y="1447559"/>
              <a:ext cx="22995" cy="28776"/>
            </a:xfrm>
            <a:custGeom>
              <a:avLst/>
              <a:gdLst/>
              <a:ahLst/>
              <a:cxnLst/>
              <a:rect l="l" t="t" r="r" b="b"/>
              <a:pathLst>
                <a:path w="183" h="229" extrusionOk="0">
                  <a:moveTo>
                    <a:pt x="69" y="1"/>
                  </a:moveTo>
                  <a:cubicBezTo>
                    <a:pt x="23" y="1"/>
                    <a:pt x="23" y="69"/>
                    <a:pt x="0" y="115"/>
                  </a:cubicBezTo>
                  <a:cubicBezTo>
                    <a:pt x="0" y="160"/>
                    <a:pt x="23" y="206"/>
                    <a:pt x="46" y="229"/>
                  </a:cubicBezTo>
                  <a:cubicBezTo>
                    <a:pt x="91" y="229"/>
                    <a:pt x="137" y="229"/>
                    <a:pt x="160" y="206"/>
                  </a:cubicBezTo>
                  <a:cubicBezTo>
                    <a:pt x="183" y="183"/>
                    <a:pt x="183" y="160"/>
                    <a:pt x="183" y="138"/>
                  </a:cubicBezTo>
                  <a:cubicBezTo>
                    <a:pt x="183" y="115"/>
                    <a:pt x="183" y="69"/>
                    <a:pt x="160" y="46"/>
                  </a:cubicBezTo>
                  <a:cubicBezTo>
                    <a:pt x="160" y="46"/>
                    <a:pt x="160" y="46"/>
                    <a:pt x="160" y="24"/>
                  </a:cubicBezTo>
                  <a:lnTo>
                    <a:pt x="137" y="24"/>
                  </a:lnTo>
                  <a:cubicBezTo>
                    <a:pt x="137" y="1"/>
                    <a:pt x="114" y="1"/>
                    <a:pt x="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8"/>
            <p:cNvSpPr/>
            <p:nvPr/>
          </p:nvSpPr>
          <p:spPr>
            <a:xfrm>
              <a:off x="6900711" y="1460628"/>
              <a:ext cx="23121" cy="29404"/>
            </a:xfrm>
            <a:custGeom>
              <a:avLst/>
              <a:gdLst/>
              <a:ahLst/>
              <a:cxnLst/>
              <a:rect l="l" t="t" r="r" b="b"/>
              <a:pathLst>
                <a:path w="184" h="234" extrusionOk="0">
                  <a:moveTo>
                    <a:pt x="92" y="1"/>
                  </a:moveTo>
                  <a:cubicBezTo>
                    <a:pt x="84" y="1"/>
                    <a:pt x="77" y="3"/>
                    <a:pt x="69" y="11"/>
                  </a:cubicBezTo>
                  <a:cubicBezTo>
                    <a:pt x="23" y="11"/>
                    <a:pt x="1" y="79"/>
                    <a:pt x="1" y="125"/>
                  </a:cubicBezTo>
                  <a:cubicBezTo>
                    <a:pt x="1" y="171"/>
                    <a:pt x="1" y="216"/>
                    <a:pt x="46" y="216"/>
                  </a:cubicBezTo>
                  <a:cubicBezTo>
                    <a:pt x="69" y="228"/>
                    <a:pt x="86" y="233"/>
                    <a:pt x="103" y="233"/>
                  </a:cubicBezTo>
                  <a:cubicBezTo>
                    <a:pt x="120" y="233"/>
                    <a:pt x="137" y="228"/>
                    <a:pt x="160" y="216"/>
                  </a:cubicBezTo>
                  <a:cubicBezTo>
                    <a:pt x="160" y="193"/>
                    <a:pt x="183" y="171"/>
                    <a:pt x="183" y="148"/>
                  </a:cubicBezTo>
                  <a:cubicBezTo>
                    <a:pt x="183" y="102"/>
                    <a:pt x="183" y="79"/>
                    <a:pt x="160" y="56"/>
                  </a:cubicBezTo>
                  <a:cubicBezTo>
                    <a:pt x="160" y="34"/>
                    <a:pt x="160" y="34"/>
                    <a:pt x="160" y="34"/>
                  </a:cubicBezTo>
                  <a:cubicBezTo>
                    <a:pt x="160" y="34"/>
                    <a:pt x="137" y="34"/>
                    <a:pt x="137" y="11"/>
                  </a:cubicBezTo>
                  <a:cubicBezTo>
                    <a:pt x="122" y="11"/>
                    <a:pt x="107" y="1"/>
                    <a:pt x="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8"/>
            <p:cNvSpPr/>
            <p:nvPr/>
          </p:nvSpPr>
          <p:spPr>
            <a:xfrm>
              <a:off x="6762988" y="1267239"/>
              <a:ext cx="255462" cy="272300"/>
            </a:xfrm>
            <a:custGeom>
              <a:avLst/>
              <a:gdLst/>
              <a:ahLst/>
              <a:cxnLst/>
              <a:rect l="l" t="t" r="r" b="b"/>
              <a:pathLst>
                <a:path w="2033" h="2167" extrusionOk="0">
                  <a:moveTo>
                    <a:pt x="1546" y="0"/>
                  </a:moveTo>
                  <a:cubicBezTo>
                    <a:pt x="1462" y="0"/>
                    <a:pt x="1370" y="21"/>
                    <a:pt x="1279" y="21"/>
                  </a:cubicBezTo>
                  <a:cubicBezTo>
                    <a:pt x="1188" y="21"/>
                    <a:pt x="1097" y="10"/>
                    <a:pt x="1005" y="10"/>
                  </a:cubicBezTo>
                  <a:cubicBezTo>
                    <a:pt x="960" y="10"/>
                    <a:pt x="914" y="13"/>
                    <a:pt x="868" y="21"/>
                  </a:cubicBezTo>
                  <a:cubicBezTo>
                    <a:pt x="754" y="21"/>
                    <a:pt x="594" y="43"/>
                    <a:pt x="503" y="112"/>
                  </a:cubicBezTo>
                  <a:cubicBezTo>
                    <a:pt x="343" y="226"/>
                    <a:pt x="298" y="431"/>
                    <a:pt x="161" y="568"/>
                  </a:cubicBezTo>
                  <a:cubicBezTo>
                    <a:pt x="115" y="637"/>
                    <a:pt x="69" y="660"/>
                    <a:pt x="47" y="751"/>
                  </a:cubicBezTo>
                  <a:cubicBezTo>
                    <a:pt x="24" y="819"/>
                    <a:pt x="1" y="911"/>
                    <a:pt x="24" y="979"/>
                  </a:cubicBezTo>
                  <a:cubicBezTo>
                    <a:pt x="24" y="1093"/>
                    <a:pt x="69" y="1207"/>
                    <a:pt x="92" y="1322"/>
                  </a:cubicBezTo>
                  <a:cubicBezTo>
                    <a:pt x="161" y="1504"/>
                    <a:pt x="206" y="1687"/>
                    <a:pt x="275" y="1869"/>
                  </a:cubicBezTo>
                  <a:cubicBezTo>
                    <a:pt x="298" y="1961"/>
                    <a:pt x="343" y="2029"/>
                    <a:pt x="389" y="2098"/>
                  </a:cubicBezTo>
                  <a:cubicBezTo>
                    <a:pt x="412" y="2120"/>
                    <a:pt x="435" y="2143"/>
                    <a:pt x="457" y="2166"/>
                  </a:cubicBezTo>
                  <a:cubicBezTo>
                    <a:pt x="526" y="2166"/>
                    <a:pt x="503" y="2098"/>
                    <a:pt x="503" y="2075"/>
                  </a:cubicBezTo>
                  <a:cubicBezTo>
                    <a:pt x="503" y="2029"/>
                    <a:pt x="549" y="1961"/>
                    <a:pt x="526" y="1938"/>
                  </a:cubicBezTo>
                  <a:cubicBezTo>
                    <a:pt x="549" y="1847"/>
                    <a:pt x="594" y="1755"/>
                    <a:pt x="617" y="1664"/>
                  </a:cubicBezTo>
                  <a:cubicBezTo>
                    <a:pt x="663" y="1550"/>
                    <a:pt x="686" y="1436"/>
                    <a:pt x="708" y="1322"/>
                  </a:cubicBezTo>
                  <a:cubicBezTo>
                    <a:pt x="731" y="1253"/>
                    <a:pt x="731" y="1162"/>
                    <a:pt x="777" y="1070"/>
                  </a:cubicBezTo>
                  <a:cubicBezTo>
                    <a:pt x="845" y="911"/>
                    <a:pt x="1028" y="797"/>
                    <a:pt x="1211" y="751"/>
                  </a:cubicBezTo>
                  <a:cubicBezTo>
                    <a:pt x="1393" y="705"/>
                    <a:pt x="1576" y="705"/>
                    <a:pt x="1758" y="637"/>
                  </a:cubicBezTo>
                  <a:cubicBezTo>
                    <a:pt x="1827" y="614"/>
                    <a:pt x="1873" y="591"/>
                    <a:pt x="1918" y="568"/>
                  </a:cubicBezTo>
                  <a:cubicBezTo>
                    <a:pt x="2032" y="454"/>
                    <a:pt x="1964" y="363"/>
                    <a:pt x="1895" y="272"/>
                  </a:cubicBezTo>
                  <a:cubicBezTo>
                    <a:pt x="1850" y="157"/>
                    <a:pt x="1781" y="66"/>
                    <a:pt x="1667" y="21"/>
                  </a:cubicBezTo>
                  <a:cubicBezTo>
                    <a:pt x="1629" y="5"/>
                    <a:pt x="1589" y="0"/>
                    <a:pt x="1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8"/>
            <p:cNvSpPr/>
            <p:nvPr/>
          </p:nvSpPr>
          <p:spPr>
            <a:xfrm>
              <a:off x="6788874" y="1466534"/>
              <a:ext cx="94746" cy="92987"/>
            </a:xfrm>
            <a:custGeom>
              <a:avLst/>
              <a:gdLst/>
              <a:ahLst/>
              <a:cxnLst/>
              <a:rect l="l" t="t" r="r" b="b"/>
              <a:pathLst>
                <a:path w="754" h="740" extrusionOk="0">
                  <a:moveTo>
                    <a:pt x="243" y="0"/>
                  </a:moveTo>
                  <a:cubicBezTo>
                    <a:pt x="223" y="0"/>
                    <a:pt x="203" y="3"/>
                    <a:pt x="183" y="9"/>
                  </a:cubicBezTo>
                  <a:cubicBezTo>
                    <a:pt x="114" y="9"/>
                    <a:pt x="46" y="55"/>
                    <a:pt x="23" y="124"/>
                  </a:cubicBezTo>
                  <a:cubicBezTo>
                    <a:pt x="0" y="215"/>
                    <a:pt x="23" y="283"/>
                    <a:pt x="46" y="375"/>
                  </a:cubicBezTo>
                  <a:cubicBezTo>
                    <a:pt x="114" y="580"/>
                    <a:pt x="297" y="740"/>
                    <a:pt x="525" y="740"/>
                  </a:cubicBezTo>
                  <a:cubicBezTo>
                    <a:pt x="571" y="740"/>
                    <a:pt x="594" y="740"/>
                    <a:pt x="617" y="717"/>
                  </a:cubicBezTo>
                  <a:cubicBezTo>
                    <a:pt x="754" y="649"/>
                    <a:pt x="571" y="352"/>
                    <a:pt x="525" y="238"/>
                  </a:cubicBezTo>
                  <a:cubicBezTo>
                    <a:pt x="502" y="169"/>
                    <a:pt x="434" y="78"/>
                    <a:pt x="366" y="32"/>
                  </a:cubicBezTo>
                  <a:cubicBezTo>
                    <a:pt x="333" y="16"/>
                    <a:pt x="290" y="0"/>
                    <a:pt x="243" y="0"/>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8"/>
            <p:cNvSpPr/>
            <p:nvPr/>
          </p:nvSpPr>
          <p:spPr>
            <a:xfrm>
              <a:off x="6972462" y="1442533"/>
              <a:ext cx="43101" cy="108442"/>
            </a:xfrm>
            <a:custGeom>
              <a:avLst/>
              <a:gdLst/>
              <a:ahLst/>
              <a:cxnLst/>
              <a:rect l="l" t="t" r="r" b="b"/>
              <a:pathLst>
                <a:path w="343" h="863" extrusionOk="0">
                  <a:moveTo>
                    <a:pt x="103" y="1"/>
                  </a:moveTo>
                  <a:cubicBezTo>
                    <a:pt x="86" y="1"/>
                    <a:pt x="69" y="6"/>
                    <a:pt x="69" y="18"/>
                  </a:cubicBezTo>
                  <a:cubicBezTo>
                    <a:pt x="114" y="178"/>
                    <a:pt x="137" y="337"/>
                    <a:pt x="206" y="497"/>
                  </a:cubicBezTo>
                  <a:cubicBezTo>
                    <a:pt x="206" y="520"/>
                    <a:pt x="228" y="566"/>
                    <a:pt x="251" y="589"/>
                  </a:cubicBezTo>
                  <a:cubicBezTo>
                    <a:pt x="274" y="634"/>
                    <a:pt x="274" y="680"/>
                    <a:pt x="251" y="703"/>
                  </a:cubicBezTo>
                  <a:cubicBezTo>
                    <a:pt x="228" y="748"/>
                    <a:pt x="183" y="771"/>
                    <a:pt x="160" y="794"/>
                  </a:cubicBezTo>
                  <a:cubicBezTo>
                    <a:pt x="137" y="794"/>
                    <a:pt x="91" y="817"/>
                    <a:pt x="46" y="840"/>
                  </a:cubicBezTo>
                  <a:cubicBezTo>
                    <a:pt x="0" y="840"/>
                    <a:pt x="69" y="862"/>
                    <a:pt x="91" y="862"/>
                  </a:cubicBezTo>
                  <a:cubicBezTo>
                    <a:pt x="160" y="840"/>
                    <a:pt x="228" y="794"/>
                    <a:pt x="297" y="748"/>
                  </a:cubicBezTo>
                  <a:cubicBezTo>
                    <a:pt x="320" y="725"/>
                    <a:pt x="343" y="680"/>
                    <a:pt x="320" y="634"/>
                  </a:cubicBezTo>
                  <a:cubicBezTo>
                    <a:pt x="320" y="611"/>
                    <a:pt x="297" y="566"/>
                    <a:pt x="274" y="543"/>
                  </a:cubicBezTo>
                  <a:cubicBezTo>
                    <a:pt x="206" y="360"/>
                    <a:pt x="183" y="200"/>
                    <a:pt x="137" y="18"/>
                  </a:cubicBezTo>
                  <a:cubicBezTo>
                    <a:pt x="137" y="6"/>
                    <a:pt x="120" y="1"/>
                    <a:pt x="103" y="1"/>
                  </a:cubicBezTo>
                  <a:close/>
                </a:path>
              </a:pathLst>
            </a:custGeom>
            <a:solidFill>
              <a:srgbClr val="E26E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8"/>
            <p:cNvSpPr/>
            <p:nvPr/>
          </p:nvSpPr>
          <p:spPr>
            <a:xfrm>
              <a:off x="6992442" y="1281187"/>
              <a:ext cx="20231" cy="35812"/>
            </a:xfrm>
            <a:custGeom>
              <a:avLst/>
              <a:gdLst/>
              <a:ahLst/>
              <a:cxnLst/>
              <a:rect l="l" t="t" r="r" b="b"/>
              <a:pathLst>
                <a:path w="161" h="285" extrusionOk="0">
                  <a:moveTo>
                    <a:pt x="24" y="1"/>
                  </a:moveTo>
                  <a:cubicBezTo>
                    <a:pt x="24" y="1"/>
                    <a:pt x="1" y="24"/>
                    <a:pt x="24" y="24"/>
                  </a:cubicBezTo>
                  <a:cubicBezTo>
                    <a:pt x="69" y="92"/>
                    <a:pt x="92" y="183"/>
                    <a:pt x="69" y="252"/>
                  </a:cubicBezTo>
                  <a:cubicBezTo>
                    <a:pt x="69" y="268"/>
                    <a:pt x="92" y="284"/>
                    <a:pt x="114" y="284"/>
                  </a:cubicBezTo>
                  <a:cubicBezTo>
                    <a:pt x="123" y="284"/>
                    <a:pt x="131" y="281"/>
                    <a:pt x="138" y="275"/>
                  </a:cubicBezTo>
                  <a:cubicBezTo>
                    <a:pt x="161" y="183"/>
                    <a:pt x="138" y="92"/>
                    <a:pt x="69" y="24"/>
                  </a:cubicBezTo>
                  <a:cubicBezTo>
                    <a:pt x="69" y="1"/>
                    <a:pt x="47" y="1"/>
                    <a:pt x="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8"/>
            <p:cNvSpPr/>
            <p:nvPr/>
          </p:nvSpPr>
          <p:spPr>
            <a:xfrm>
              <a:off x="6880605" y="1290611"/>
              <a:ext cx="97636" cy="65342"/>
            </a:xfrm>
            <a:custGeom>
              <a:avLst/>
              <a:gdLst/>
              <a:ahLst/>
              <a:cxnLst/>
              <a:rect l="l" t="t" r="r" b="b"/>
              <a:pathLst>
                <a:path w="777" h="520" extrusionOk="0">
                  <a:moveTo>
                    <a:pt x="743" y="0"/>
                  </a:moveTo>
                  <a:cubicBezTo>
                    <a:pt x="725" y="0"/>
                    <a:pt x="708" y="6"/>
                    <a:pt x="708" y="17"/>
                  </a:cubicBezTo>
                  <a:cubicBezTo>
                    <a:pt x="686" y="86"/>
                    <a:pt x="640" y="131"/>
                    <a:pt x="594" y="200"/>
                  </a:cubicBezTo>
                  <a:cubicBezTo>
                    <a:pt x="549" y="245"/>
                    <a:pt x="503" y="291"/>
                    <a:pt x="457" y="337"/>
                  </a:cubicBezTo>
                  <a:cubicBezTo>
                    <a:pt x="412" y="405"/>
                    <a:pt x="343" y="428"/>
                    <a:pt x="275" y="451"/>
                  </a:cubicBezTo>
                  <a:cubicBezTo>
                    <a:pt x="183" y="474"/>
                    <a:pt x="115" y="474"/>
                    <a:pt x="24" y="496"/>
                  </a:cubicBezTo>
                  <a:cubicBezTo>
                    <a:pt x="1" y="496"/>
                    <a:pt x="24" y="519"/>
                    <a:pt x="46" y="519"/>
                  </a:cubicBezTo>
                  <a:cubicBezTo>
                    <a:pt x="138" y="496"/>
                    <a:pt x="229" y="496"/>
                    <a:pt x="297" y="474"/>
                  </a:cubicBezTo>
                  <a:cubicBezTo>
                    <a:pt x="389" y="451"/>
                    <a:pt x="457" y="428"/>
                    <a:pt x="503" y="382"/>
                  </a:cubicBezTo>
                  <a:cubicBezTo>
                    <a:pt x="549" y="337"/>
                    <a:pt x="617" y="268"/>
                    <a:pt x="663" y="223"/>
                  </a:cubicBezTo>
                  <a:cubicBezTo>
                    <a:pt x="708" y="154"/>
                    <a:pt x="754" y="86"/>
                    <a:pt x="777" y="17"/>
                  </a:cubicBezTo>
                  <a:cubicBezTo>
                    <a:pt x="777" y="6"/>
                    <a:pt x="760" y="0"/>
                    <a:pt x="7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8"/>
            <p:cNvSpPr/>
            <p:nvPr/>
          </p:nvSpPr>
          <p:spPr>
            <a:xfrm>
              <a:off x="6866280" y="1308706"/>
              <a:ext cx="48881" cy="30032"/>
            </a:xfrm>
            <a:custGeom>
              <a:avLst/>
              <a:gdLst/>
              <a:ahLst/>
              <a:cxnLst/>
              <a:rect l="l" t="t" r="r" b="b"/>
              <a:pathLst>
                <a:path w="389" h="239" extrusionOk="0">
                  <a:moveTo>
                    <a:pt x="344" y="1"/>
                  </a:moveTo>
                  <a:cubicBezTo>
                    <a:pt x="336" y="1"/>
                    <a:pt x="327" y="3"/>
                    <a:pt x="320" y="10"/>
                  </a:cubicBezTo>
                  <a:cubicBezTo>
                    <a:pt x="252" y="101"/>
                    <a:pt x="138" y="170"/>
                    <a:pt x="23" y="216"/>
                  </a:cubicBezTo>
                  <a:cubicBezTo>
                    <a:pt x="1" y="216"/>
                    <a:pt x="1" y="238"/>
                    <a:pt x="23" y="238"/>
                  </a:cubicBezTo>
                  <a:lnTo>
                    <a:pt x="46" y="238"/>
                  </a:lnTo>
                  <a:cubicBezTo>
                    <a:pt x="183" y="216"/>
                    <a:pt x="297" y="124"/>
                    <a:pt x="389" y="33"/>
                  </a:cubicBezTo>
                  <a:cubicBezTo>
                    <a:pt x="389" y="17"/>
                    <a:pt x="366" y="1"/>
                    <a:pt x="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8"/>
            <p:cNvSpPr/>
            <p:nvPr/>
          </p:nvSpPr>
          <p:spPr>
            <a:xfrm>
              <a:off x="6794528" y="1301292"/>
              <a:ext cx="37446" cy="31666"/>
            </a:xfrm>
            <a:custGeom>
              <a:avLst/>
              <a:gdLst/>
              <a:ahLst/>
              <a:cxnLst/>
              <a:rect l="l" t="t" r="r" b="b"/>
              <a:pathLst>
                <a:path w="298" h="252" extrusionOk="0">
                  <a:moveTo>
                    <a:pt x="229" y="1"/>
                  </a:moveTo>
                  <a:cubicBezTo>
                    <a:pt x="138" y="46"/>
                    <a:pt x="69" y="138"/>
                    <a:pt x="24" y="229"/>
                  </a:cubicBezTo>
                  <a:cubicBezTo>
                    <a:pt x="1" y="229"/>
                    <a:pt x="47" y="252"/>
                    <a:pt x="47" y="252"/>
                  </a:cubicBezTo>
                  <a:cubicBezTo>
                    <a:pt x="47" y="252"/>
                    <a:pt x="69" y="252"/>
                    <a:pt x="69" y="229"/>
                  </a:cubicBezTo>
                  <a:cubicBezTo>
                    <a:pt x="115" y="138"/>
                    <a:pt x="184" y="69"/>
                    <a:pt x="298" y="23"/>
                  </a:cubicBezTo>
                  <a:cubicBezTo>
                    <a:pt x="298" y="23"/>
                    <a:pt x="298" y="1"/>
                    <a:pt x="2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8"/>
            <p:cNvSpPr/>
            <p:nvPr/>
          </p:nvSpPr>
          <p:spPr>
            <a:xfrm>
              <a:off x="7038433" y="1281187"/>
              <a:ext cx="25885" cy="23121"/>
            </a:xfrm>
            <a:custGeom>
              <a:avLst/>
              <a:gdLst/>
              <a:ahLst/>
              <a:cxnLst/>
              <a:rect l="l" t="t" r="r" b="b"/>
              <a:pathLst>
                <a:path w="206" h="184" extrusionOk="0">
                  <a:moveTo>
                    <a:pt x="0" y="1"/>
                  </a:moveTo>
                  <a:cubicBezTo>
                    <a:pt x="0" y="24"/>
                    <a:pt x="23" y="24"/>
                    <a:pt x="23" y="24"/>
                  </a:cubicBezTo>
                  <a:lnTo>
                    <a:pt x="46" y="24"/>
                  </a:lnTo>
                  <a:cubicBezTo>
                    <a:pt x="46" y="24"/>
                    <a:pt x="69" y="24"/>
                    <a:pt x="69" y="46"/>
                  </a:cubicBezTo>
                  <a:cubicBezTo>
                    <a:pt x="91" y="46"/>
                    <a:pt x="91" y="69"/>
                    <a:pt x="91" y="69"/>
                  </a:cubicBezTo>
                  <a:cubicBezTo>
                    <a:pt x="114" y="92"/>
                    <a:pt x="114" y="92"/>
                    <a:pt x="114" y="115"/>
                  </a:cubicBezTo>
                  <a:cubicBezTo>
                    <a:pt x="114" y="138"/>
                    <a:pt x="114" y="161"/>
                    <a:pt x="114" y="161"/>
                  </a:cubicBezTo>
                  <a:cubicBezTo>
                    <a:pt x="114" y="183"/>
                    <a:pt x="137" y="183"/>
                    <a:pt x="137" y="183"/>
                  </a:cubicBezTo>
                  <a:lnTo>
                    <a:pt x="183" y="183"/>
                  </a:lnTo>
                  <a:cubicBezTo>
                    <a:pt x="206" y="92"/>
                    <a:pt x="114" y="1"/>
                    <a:pt x="23" y="1"/>
                  </a:cubicBezTo>
                  <a:close/>
                </a:path>
              </a:pathLst>
            </a:custGeom>
            <a:solidFill>
              <a:srgbClr val="1720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8"/>
            <p:cNvSpPr/>
            <p:nvPr/>
          </p:nvSpPr>
          <p:spPr>
            <a:xfrm>
              <a:off x="6940922" y="1565176"/>
              <a:ext cx="80421" cy="29530"/>
            </a:xfrm>
            <a:custGeom>
              <a:avLst/>
              <a:gdLst/>
              <a:ahLst/>
              <a:cxnLst/>
              <a:rect l="l" t="t" r="r" b="b"/>
              <a:pathLst>
                <a:path w="640" h="235" extrusionOk="0">
                  <a:moveTo>
                    <a:pt x="548" y="1"/>
                  </a:moveTo>
                  <a:cubicBezTo>
                    <a:pt x="388" y="23"/>
                    <a:pt x="228" y="23"/>
                    <a:pt x="69" y="46"/>
                  </a:cubicBezTo>
                  <a:cubicBezTo>
                    <a:pt x="0" y="46"/>
                    <a:pt x="46" y="115"/>
                    <a:pt x="69" y="137"/>
                  </a:cubicBezTo>
                  <a:cubicBezTo>
                    <a:pt x="137" y="183"/>
                    <a:pt x="206" y="229"/>
                    <a:pt x="297" y="229"/>
                  </a:cubicBezTo>
                  <a:cubicBezTo>
                    <a:pt x="316" y="233"/>
                    <a:pt x="335" y="234"/>
                    <a:pt x="355" y="234"/>
                  </a:cubicBezTo>
                  <a:cubicBezTo>
                    <a:pt x="455" y="234"/>
                    <a:pt x="559" y="187"/>
                    <a:pt x="616" y="92"/>
                  </a:cubicBezTo>
                  <a:cubicBezTo>
                    <a:pt x="616" y="92"/>
                    <a:pt x="639" y="1"/>
                    <a:pt x="6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8"/>
            <p:cNvSpPr/>
            <p:nvPr/>
          </p:nvSpPr>
          <p:spPr>
            <a:xfrm>
              <a:off x="7399830" y="2491661"/>
              <a:ext cx="206581" cy="269661"/>
            </a:xfrm>
            <a:custGeom>
              <a:avLst/>
              <a:gdLst/>
              <a:ahLst/>
              <a:cxnLst/>
              <a:rect l="l" t="t" r="r" b="b"/>
              <a:pathLst>
                <a:path w="1644" h="2146" extrusionOk="0">
                  <a:moveTo>
                    <a:pt x="69" y="0"/>
                  </a:moveTo>
                  <a:lnTo>
                    <a:pt x="0" y="114"/>
                  </a:lnTo>
                  <a:cubicBezTo>
                    <a:pt x="297" y="297"/>
                    <a:pt x="571" y="594"/>
                    <a:pt x="913" y="1027"/>
                  </a:cubicBezTo>
                  <a:cubicBezTo>
                    <a:pt x="1164" y="1370"/>
                    <a:pt x="1370" y="1758"/>
                    <a:pt x="1529" y="2146"/>
                  </a:cubicBezTo>
                  <a:lnTo>
                    <a:pt x="1644" y="2100"/>
                  </a:lnTo>
                  <a:cubicBezTo>
                    <a:pt x="1484" y="1689"/>
                    <a:pt x="1256" y="1301"/>
                    <a:pt x="1004" y="959"/>
                  </a:cubicBezTo>
                  <a:cubicBezTo>
                    <a:pt x="662" y="525"/>
                    <a:pt x="365" y="205"/>
                    <a:pt x="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8"/>
            <p:cNvSpPr/>
            <p:nvPr/>
          </p:nvSpPr>
          <p:spPr>
            <a:xfrm>
              <a:off x="7356728" y="2458613"/>
              <a:ext cx="91981" cy="83311"/>
            </a:xfrm>
            <a:custGeom>
              <a:avLst/>
              <a:gdLst/>
              <a:ahLst/>
              <a:cxnLst/>
              <a:rect l="l" t="t" r="r" b="b"/>
              <a:pathLst>
                <a:path w="732" h="663" extrusionOk="0">
                  <a:moveTo>
                    <a:pt x="172" y="1"/>
                  </a:moveTo>
                  <a:cubicBezTo>
                    <a:pt x="143" y="1"/>
                    <a:pt x="115" y="12"/>
                    <a:pt x="92" y="35"/>
                  </a:cubicBezTo>
                  <a:lnTo>
                    <a:pt x="46" y="103"/>
                  </a:lnTo>
                  <a:cubicBezTo>
                    <a:pt x="1" y="149"/>
                    <a:pt x="1" y="217"/>
                    <a:pt x="46" y="263"/>
                  </a:cubicBezTo>
                  <a:lnTo>
                    <a:pt x="480" y="628"/>
                  </a:lnTo>
                  <a:cubicBezTo>
                    <a:pt x="503" y="651"/>
                    <a:pt x="531" y="662"/>
                    <a:pt x="560" y="662"/>
                  </a:cubicBezTo>
                  <a:cubicBezTo>
                    <a:pt x="588" y="662"/>
                    <a:pt x="617" y="651"/>
                    <a:pt x="640" y="628"/>
                  </a:cubicBezTo>
                  <a:lnTo>
                    <a:pt x="686" y="560"/>
                  </a:lnTo>
                  <a:cubicBezTo>
                    <a:pt x="731" y="514"/>
                    <a:pt x="731" y="446"/>
                    <a:pt x="686" y="400"/>
                  </a:cubicBezTo>
                  <a:lnTo>
                    <a:pt x="252" y="35"/>
                  </a:lnTo>
                  <a:cubicBezTo>
                    <a:pt x="229" y="12"/>
                    <a:pt x="200" y="1"/>
                    <a:pt x="1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8"/>
            <p:cNvSpPr/>
            <p:nvPr/>
          </p:nvSpPr>
          <p:spPr>
            <a:xfrm>
              <a:off x="6301315" y="2491661"/>
              <a:ext cx="209471" cy="269661"/>
            </a:xfrm>
            <a:custGeom>
              <a:avLst/>
              <a:gdLst/>
              <a:ahLst/>
              <a:cxnLst/>
              <a:rect l="l" t="t" r="r" b="b"/>
              <a:pathLst>
                <a:path w="1667" h="2146" extrusionOk="0">
                  <a:moveTo>
                    <a:pt x="1598" y="0"/>
                  </a:moveTo>
                  <a:cubicBezTo>
                    <a:pt x="1301" y="205"/>
                    <a:pt x="1004" y="525"/>
                    <a:pt x="662" y="959"/>
                  </a:cubicBezTo>
                  <a:cubicBezTo>
                    <a:pt x="388" y="1301"/>
                    <a:pt x="183" y="1689"/>
                    <a:pt x="0" y="2100"/>
                  </a:cubicBezTo>
                  <a:lnTo>
                    <a:pt x="114" y="2146"/>
                  </a:lnTo>
                  <a:cubicBezTo>
                    <a:pt x="274" y="1758"/>
                    <a:pt x="479" y="1370"/>
                    <a:pt x="753" y="1027"/>
                  </a:cubicBezTo>
                  <a:cubicBezTo>
                    <a:pt x="1073" y="594"/>
                    <a:pt x="1370" y="297"/>
                    <a:pt x="1666" y="114"/>
                  </a:cubicBezTo>
                  <a:lnTo>
                    <a:pt x="159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8"/>
            <p:cNvSpPr/>
            <p:nvPr/>
          </p:nvSpPr>
          <p:spPr>
            <a:xfrm>
              <a:off x="6459018" y="2458613"/>
              <a:ext cx="94746" cy="83311"/>
            </a:xfrm>
            <a:custGeom>
              <a:avLst/>
              <a:gdLst/>
              <a:ahLst/>
              <a:cxnLst/>
              <a:rect l="l" t="t" r="r" b="b"/>
              <a:pathLst>
                <a:path w="754" h="663" extrusionOk="0">
                  <a:moveTo>
                    <a:pt x="560" y="1"/>
                  </a:moveTo>
                  <a:cubicBezTo>
                    <a:pt x="531" y="1"/>
                    <a:pt x="503" y="12"/>
                    <a:pt x="480" y="35"/>
                  </a:cubicBezTo>
                  <a:lnTo>
                    <a:pt x="69" y="400"/>
                  </a:lnTo>
                  <a:cubicBezTo>
                    <a:pt x="23" y="446"/>
                    <a:pt x="0" y="514"/>
                    <a:pt x="46" y="560"/>
                  </a:cubicBezTo>
                  <a:lnTo>
                    <a:pt x="115" y="628"/>
                  </a:lnTo>
                  <a:cubicBezTo>
                    <a:pt x="126" y="651"/>
                    <a:pt x="154" y="662"/>
                    <a:pt x="186" y="662"/>
                  </a:cubicBezTo>
                  <a:cubicBezTo>
                    <a:pt x="217" y="662"/>
                    <a:pt x="252" y="651"/>
                    <a:pt x="274" y="628"/>
                  </a:cubicBezTo>
                  <a:lnTo>
                    <a:pt x="685" y="263"/>
                  </a:lnTo>
                  <a:cubicBezTo>
                    <a:pt x="731" y="217"/>
                    <a:pt x="754" y="149"/>
                    <a:pt x="708" y="103"/>
                  </a:cubicBezTo>
                  <a:lnTo>
                    <a:pt x="640" y="35"/>
                  </a:lnTo>
                  <a:cubicBezTo>
                    <a:pt x="617" y="12"/>
                    <a:pt x="588" y="1"/>
                    <a:pt x="5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8"/>
            <p:cNvSpPr/>
            <p:nvPr/>
          </p:nvSpPr>
          <p:spPr>
            <a:xfrm>
              <a:off x="7167485" y="2503096"/>
              <a:ext cx="60316" cy="175041"/>
            </a:xfrm>
            <a:custGeom>
              <a:avLst/>
              <a:gdLst/>
              <a:ahLst/>
              <a:cxnLst/>
              <a:rect l="l" t="t" r="r" b="b"/>
              <a:pathLst>
                <a:path w="480" h="1393" extrusionOk="0">
                  <a:moveTo>
                    <a:pt x="114" y="0"/>
                  </a:moveTo>
                  <a:cubicBezTo>
                    <a:pt x="114" y="69"/>
                    <a:pt x="92" y="160"/>
                    <a:pt x="69" y="251"/>
                  </a:cubicBezTo>
                  <a:cubicBezTo>
                    <a:pt x="46" y="434"/>
                    <a:pt x="0" y="639"/>
                    <a:pt x="69" y="822"/>
                  </a:cubicBezTo>
                  <a:cubicBezTo>
                    <a:pt x="92" y="959"/>
                    <a:pt x="160" y="1073"/>
                    <a:pt x="229" y="1187"/>
                  </a:cubicBezTo>
                  <a:cubicBezTo>
                    <a:pt x="274" y="1256"/>
                    <a:pt x="297" y="1324"/>
                    <a:pt x="343" y="1393"/>
                  </a:cubicBezTo>
                  <a:lnTo>
                    <a:pt x="480" y="1347"/>
                  </a:lnTo>
                  <a:cubicBezTo>
                    <a:pt x="434" y="1256"/>
                    <a:pt x="388" y="1187"/>
                    <a:pt x="343" y="1119"/>
                  </a:cubicBezTo>
                  <a:cubicBezTo>
                    <a:pt x="297" y="1005"/>
                    <a:pt x="229" y="913"/>
                    <a:pt x="206" y="799"/>
                  </a:cubicBezTo>
                  <a:cubicBezTo>
                    <a:pt x="160" y="639"/>
                    <a:pt x="183" y="457"/>
                    <a:pt x="229" y="274"/>
                  </a:cubicBezTo>
                  <a:cubicBezTo>
                    <a:pt x="229" y="183"/>
                    <a:pt x="251" y="92"/>
                    <a:pt x="251" y="0"/>
                  </a:cubicBezTo>
                  <a:close/>
                </a:path>
              </a:pathLst>
            </a:custGeom>
            <a:solidFill>
              <a:srgbClr val="04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8"/>
            <p:cNvSpPr/>
            <p:nvPr/>
          </p:nvSpPr>
          <p:spPr>
            <a:xfrm>
              <a:off x="7130165" y="2402694"/>
              <a:ext cx="192256" cy="273808"/>
            </a:xfrm>
            <a:custGeom>
              <a:avLst/>
              <a:gdLst/>
              <a:ahLst/>
              <a:cxnLst/>
              <a:rect l="l" t="t" r="r" b="b"/>
              <a:pathLst>
                <a:path w="1530" h="2179" extrusionOk="0">
                  <a:moveTo>
                    <a:pt x="522" y="0"/>
                  </a:moveTo>
                  <a:cubicBezTo>
                    <a:pt x="500" y="0"/>
                    <a:pt x="472" y="8"/>
                    <a:pt x="434" y="23"/>
                  </a:cubicBezTo>
                  <a:cubicBezTo>
                    <a:pt x="366" y="46"/>
                    <a:pt x="320" y="92"/>
                    <a:pt x="274" y="137"/>
                  </a:cubicBezTo>
                  <a:cubicBezTo>
                    <a:pt x="206" y="137"/>
                    <a:pt x="137" y="183"/>
                    <a:pt x="92" y="206"/>
                  </a:cubicBezTo>
                  <a:cubicBezTo>
                    <a:pt x="1" y="274"/>
                    <a:pt x="1" y="297"/>
                    <a:pt x="46" y="389"/>
                  </a:cubicBezTo>
                  <a:cubicBezTo>
                    <a:pt x="160" y="594"/>
                    <a:pt x="274" y="777"/>
                    <a:pt x="389" y="959"/>
                  </a:cubicBezTo>
                  <a:cubicBezTo>
                    <a:pt x="617" y="1347"/>
                    <a:pt x="868" y="1712"/>
                    <a:pt x="1096" y="2078"/>
                  </a:cubicBezTo>
                  <a:cubicBezTo>
                    <a:pt x="1119" y="2100"/>
                    <a:pt x="1142" y="2146"/>
                    <a:pt x="1165" y="2169"/>
                  </a:cubicBezTo>
                  <a:cubicBezTo>
                    <a:pt x="1178" y="2176"/>
                    <a:pt x="1193" y="2178"/>
                    <a:pt x="1209" y="2178"/>
                  </a:cubicBezTo>
                  <a:cubicBezTo>
                    <a:pt x="1248" y="2178"/>
                    <a:pt x="1292" y="2162"/>
                    <a:pt x="1324" y="2146"/>
                  </a:cubicBezTo>
                  <a:cubicBezTo>
                    <a:pt x="1347" y="2146"/>
                    <a:pt x="1370" y="2146"/>
                    <a:pt x="1370" y="2123"/>
                  </a:cubicBezTo>
                  <a:lnTo>
                    <a:pt x="1393" y="2123"/>
                  </a:lnTo>
                  <a:cubicBezTo>
                    <a:pt x="1416" y="2100"/>
                    <a:pt x="1439" y="2100"/>
                    <a:pt x="1439" y="2078"/>
                  </a:cubicBezTo>
                  <a:cubicBezTo>
                    <a:pt x="1484" y="2055"/>
                    <a:pt x="1530" y="2009"/>
                    <a:pt x="1530" y="1963"/>
                  </a:cubicBezTo>
                  <a:cubicBezTo>
                    <a:pt x="1530" y="1918"/>
                    <a:pt x="1507" y="1895"/>
                    <a:pt x="1507" y="1849"/>
                  </a:cubicBezTo>
                  <a:cubicBezTo>
                    <a:pt x="1302" y="1461"/>
                    <a:pt x="1119" y="1073"/>
                    <a:pt x="914" y="662"/>
                  </a:cubicBezTo>
                  <a:cubicBezTo>
                    <a:pt x="822" y="480"/>
                    <a:pt x="708" y="274"/>
                    <a:pt x="617" y="92"/>
                  </a:cubicBezTo>
                  <a:cubicBezTo>
                    <a:pt x="586" y="31"/>
                    <a:pt x="566" y="0"/>
                    <a:pt x="5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8"/>
            <p:cNvSpPr/>
            <p:nvPr/>
          </p:nvSpPr>
          <p:spPr>
            <a:xfrm>
              <a:off x="7075628" y="2321770"/>
              <a:ext cx="137846" cy="132694"/>
            </a:xfrm>
            <a:custGeom>
              <a:avLst/>
              <a:gdLst/>
              <a:ahLst/>
              <a:cxnLst/>
              <a:rect l="l" t="t" r="r" b="b"/>
              <a:pathLst>
                <a:path w="1097" h="1056" extrusionOk="0">
                  <a:moveTo>
                    <a:pt x="595" y="1"/>
                  </a:moveTo>
                  <a:cubicBezTo>
                    <a:pt x="510" y="1"/>
                    <a:pt x="422" y="25"/>
                    <a:pt x="343" y="74"/>
                  </a:cubicBezTo>
                  <a:lnTo>
                    <a:pt x="298" y="74"/>
                  </a:lnTo>
                  <a:cubicBezTo>
                    <a:pt x="298" y="74"/>
                    <a:pt x="298" y="97"/>
                    <a:pt x="298" y="97"/>
                  </a:cubicBezTo>
                  <a:cubicBezTo>
                    <a:pt x="115" y="188"/>
                    <a:pt x="1" y="393"/>
                    <a:pt x="47" y="599"/>
                  </a:cubicBezTo>
                  <a:cubicBezTo>
                    <a:pt x="69" y="667"/>
                    <a:pt x="92" y="736"/>
                    <a:pt x="161" y="804"/>
                  </a:cubicBezTo>
                  <a:cubicBezTo>
                    <a:pt x="161" y="827"/>
                    <a:pt x="183" y="850"/>
                    <a:pt x="183" y="850"/>
                  </a:cubicBezTo>
                  <a:cubicBezTo>
                    <a:pt x="206" y="873"/>
                    <a:pt x="206" y="873"/>
                    <a:pt x="206" y="896"/>
                  </a:cubicBezTo>
                  <a:cubicBezTo>
                    <a:pt x="229" y="918"/>
                    <a:pt x="252" y="918"/>
                    <a:pt x="275" y="941"/>
                  </a:cubicBezTo>
                  <a:cubicBezTo>
                    <a:pt x="320" y="987"/>
                    <a:pt x="412" y="1033"/>
                    <a:pt x="480" y="1055"/>
                  </a:cubicBezTo>
                  <a:lnTo>
                    <a:pt x="526" y="1055"/>
                  </a:lnTo>
                  <a:cubicBezTo>
                    <a:pt x="549" y="1055"/>
                    <a:pt x="571" y="1033"/>
                    <a:pt x="571" y="1033"/>
                  </a:cubicBezTo>
                  <a:cubicBezTo>
                    <a:pt x="617" y="1010"/>
                    <a:pt x="663" y="987"/>
                    <a:pt x="686" y="964"/>
                  </a:cubicBezTo>
                  <a:cubicBezTo>
                    <a:pt x="731" y="941"/>
                    <a:pt x="754" y="918"/>
                    <a:pt x="777" y="896"/>
                  </a:cubicBezTo>
                  <a:cubicBezTo>
                    <a:pt x="800" y="896"/>
                    <a:pt x="845" y="873"/>
                    <a:pt x="868" y="850"/>
                  </a:cubicBezTo>
                  <a:cubicBezTo>
                    <a:pt x="914" y="827"/>
                    <a:pt x="960" y="827"/>
                    <a:pt x="982" y="804"/>
                  </a:cubicBezTo>
                  <a:cubicBezTo>
                    <a:pt x="1005" y="804"/>
                    <a:pt x="1028" y="781"/>
                    <a:pt x="1028" y="781"/>
                  </a:cubicBezTo>
                  <a:cubicBezTo>
                    <a:pt x="1051" y="759"/>
                    <a:pt x="1051" y="736"/>
                    <a:pt x="1051" y="713"/>
                  </a:cubicBezTo>
                  <a:cubicBezTo>
                    <a:pt x="1096" y="644"/>
                    <a:pt x="1074" y="576"/>
                    <a:pt x="1074" y="508"/>
                  </a:cubicBezTo>
                  <a:cubicBezTo>
                    <a:pt x="1074" y="485"/>
                    <a:pt x="1074" y="439"/>
                    <a:pt x="1074" y="416"/>
                  </a:cubicBezTo>
                  <a:cubicBezTo>
                    <a:pt x="1051" y="416"/>
                    <a:pt x="1051" y="393"/>
                    <a:pt x="1051" y="393"/>
                  </a:cubicBezTo>
                  <a:cubicBezTo>
                    <a:pt x="1051" y="371"/>
                    <a:pt x="1028" y="348"/>
                    <a:pt x="1028" y="325"/>
                  </a:cubicBezTo>
                  <a:cubicBezTo>
                    <a:pt x="1005" y="234"/>
                    <a:pt x="960" y="165"/>
                    <a:pt x="891" y="119"/>
                  </a:cubicBezTo>
                  <a:cubicBezTo>
                    <a:pt x="813" y="42"/>
                    <a:pt x="706" y="1"/>
                    <a:pt x="5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8"/>
            <p:cNvSpPr/>
            <p:nvPr/>
          </p:nvSpPr>
          <p:spPr>
            <a:xfrm>
              <a:off x="7098624" y="2371154"/>
              <a:ext cx="111961" cy="63206"/>
            </a:xfrm>
            <a:custGeom>
              <a:avLst/>
              <a:gdLst/>
              <a:ahLst/>
              <a:cxnLst/>
              <a:rect l="l" t="t" r="r" b="b"/>
              <a:pathLst>
                <a:path w="891" h="503" extrusionOk="0">
                  <a:moveTo>
                    <a:pt x="868" y="0"/>
                  </a:moveTo>
                  <a:cubicBezTo>
                    <a:pt x="571" y="92"/>
                    <a:pt x="252" y="251"/>
                    <a:pt x="0" y="457"/>
                  </a:cubicBezTo>
                  <a:cubicBezTo>
                    <a:pt x="23" y="480"/>
                    <a:pt x="23" y="480"/>
                    <a:pt x="23" y="503"/>
                  </a:cubicBezTo>
                  <a:cubicBezTo>
                    <a:pt x="274" y="297"/>
                    <a:pt x="571" y="137"/>
                    <a:pt x="891" y="23"/>
                  </a:cubicBezTo>
                  <a:cubicBezTo>
                    <a:pt x="868" y="23"/>
                    <a:pt x="868" y="0"/>
                    <a:pt x="8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8"/>
            <p:cNvSpPr/>
            <p:nvPr/>
          </p:nvSpPr>
          <p:spPr>
            <a:xfrm>
              <a:off x="6648261" y="2503096"/>
              <a:ext cx="57551" cy="175041"/>
            </a:xfrm>
            <a:custGeom>
              <a:avLst/>
              <a:gdLst/>
              <a:ahLst/>
              <a:cxnLst/>
              <a:rect l="l" t="t" r="r" b="b"/>
              <a:pathLst>
                <a:path w="458" h="1393" extrusionOk="0">
                  <a:moveTo>
                    <a:pt x="206" y="0"/>
                  </a:moveTo>
                  <a:cubicBezTo>
                    <a:pt x="206" y="92"/>
                    <a:pt x="229" y="183"/>
                    <a:pt x="252" y="274"/>
                  </a:cubicBezTo>
                  <a:cubicBezTo>
                    <a:pt x="275" y="457"/>
                    <a:pt x="320" y="639"/>
                    <a:pt x="252" y="799"/>
                  </a:cubicBezTo>
                  <a:cubicBezTo>
                    <a:pt x="229" y="913"/>
                    <a:pt x="183" y="1005"/>
                    <a:pt x="115" y="1119"/>
                  </a:cubicBezTo>
                  <a:cubicBezTo>
                    <a:pt x="69" y="1187"/>
                    <a:pt x="24" y="1256"/>
                    <a:pt x="1" y="1347"/>
                  </a:cubicBezTo>
                  <a:lnTo>
                    <a:pt x="138" y="1393"/>
                  </a:lnTo>
                  <a:cubicBezTo>
                    <a:pt x="161" y="1324"/>
                    <a:pt x="206" y="1256"/>
                    <a:pt x="252" y="1187"/>
                  </a:cubicBezTo>
                  <a:cubicBezTo>
                    <a:pt x="320" y="1073"/>
                    <a:pt x="389" y="959"/>
                    <a:pt x="389" y="822"/>
                  </a:cubicBezTo>
                  <a:cubicBezTo>
                    <a:pt x="457" y="639"/>
                    <a:pt x="435" y="434"/>
                    <a:pt x="389" y="251"/>
                  </a:cubicBezTo>
                  <a:cubicBezTo>
                    <a:pt x="366" y="160"/>
                    <a:pt x="366" y="69"/>
                    <a:pt x="3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8"/>
            <p:cNvSpPr/>
            <p:nvPr/>
          </p:nvSpPr>
          <p:spPr>
            <a:xfrm>
              <a:off x="6553639" y="2402694"/>
              <a:ext cx="192256" cy="273808"/>
            </a:xfrm>
            <a:custGeom>
              <a:avLst/>
              <a:gdLst/>
              <a:ahLst/>
              <a:cxnLst/>
              <a:rect l="l" t="t" r="r" b="b"/>
              <a:pathLst>
                <a:path w="1530" h="2179" extrusionOk="0">
                  <a:moveTo>
                    <a:pt x="1008" y="0"/>
                  </a:moveTo>
                  <a:cubicBezTo>
                    <a:pt x="964" y="0"/>
                    <a:pt x="944" y="31"/>
                    <a:pt x="914" y="92"/>
                  </a:cubicBezTo>
                  <a:cubicBezTo>
                    <a:pt x="800" y="274"/>
                    <a:pt x="708" y="480"/>
                    <a:pt x="594" y="662"/>
                  </a:cubicBezTo>
                  <a:cubicBezTo>
                    <a:pt x="412" y="1073"/>
                    <a:pt x="206" y="1461"/>
                    <a:pt x="23" y="1849"/>
                  </a:cubicBezTo>
                  <a:cubicBezTo>
                    <a:pt x="1" y="1895"/>
                    <a:pt x="1" y="1918"/>
                    <a:pt x="1" y="1963"/>
                  </a:cubicBezTo>
                  <a:cubicBezTo>
                    <a:pt x="1" y="2009"/>
                    <a:pt x="23" y="2055"/>
                    <a:pt x="69" y="2078"/>
                  </a:cubicBezTo>
                  <a:cubicBezTo>
                    <a:pt x="92" y="2100"/>
                    <a:pt x="115" y="2100"/>
                    <a:pt x="138" y="2123"/>
                  </a:cubicBezTo>
                  <a:cubicBezTo>
                    <a:pt x="160" y="2146"/>
                    <a:pt x="183" y="2146"/>
                    <a:pt x="206" y="2146"/>
                  </a:cubicBezTo>
                  <a:cubicBezTo>
                    <a:pt x="238" y="2162"/>
                    <a:pt x="271" y="2178"/>
                    <a:pt x="303" y="2178"/>
                  </a:cubicBezTo>
                  <a:cubicBezTo>
                    <a:pt x="316" y="2178"/>
                    <a:pt x="330" y="2176"/>
                    <a:pt x="343" y="2169"/>
                  </a:cubicBezTo>
                  <a:cubicBezTo>
                    <a:pt x="366" y="2146"/>
                    <a:pt x="389" y="2100"/>
                    <a:pt x="412" y="2078"/>
                  </a:cubicBezTo>
                  <a:cubicBezTo>
                    <a:pt x="663" y="1712"/>
                    <a:pt x="891" y="1347"/>
                    <a:pt x="1119" y="959"/>
                  </a:cubicBezTo>
                  <a:cubicBezTo>
                    <a:pt x="1233" y="777"/>
                    <a:pt x="1347" y="594"/>
                    <a:pt x="1461" y="389"/>
                  </a:cubicBezTo>
                  <a:cubicBezTo>
                    <a:pt x="1530" y="297"/>
                    <a:pt x="1530" y="274"/>
                    <a:pt x="1416" y="206"/>
                  </a:cubicBezTo>
                  <a:cubicBezTo>
                    <a:pt x="1370" y="183"/>
                    <a:pt x="1302" y="137"/>
                    <a:pt x="1256" y="137"/>
                  </a:cubicBezTo>
                  <a:cubicBezTo>
                    <a:pt x="1210" y="92"/>
                    <a:pt x="1142" y="46"/>
                    <a:pt x="1096" y="23"/>
                  </a:cubicBezTo>
                  <a:cubicBezTo>
                    <a:pt x="1058" y="8"/>
                    <a:pt x="1030" y="0"/>
                    <a:pt x="10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8"/>
            <p:cNvSpPr/>
            <p:nvPr/>
          </p:nvSpPr>
          <p:spPr>
            <a:xfrm>
              <a:off x="6662712" y="2321770"/>
              <a:ext cx="134830" cy="132694"/>
            </a:xfrm>
            <a:custGeom>
              <a:avLst/>
              <a:gdLst/>
              <a:ahLst/>
              <a:cxnLst/>
              <a:rect l="l" t="t" r="r" b="b"/>
              <a:pathLst>
                <a:path w="1073" h="1056" extrusionOk="0">
                  <a:moveTo>
                    <a:pt x="500" y="1"/>
                  </a:moveTo>
                  <a:cubicBezTo>
                    <a:pt x="386" y="1"/>
                    <a:pt x="273" y="42"/>
                    <a:pt x="183" y="119"/>
                  </a:cubicBezTo>
                  <a:cubicBezTo>
                    <a:pt x="137" y="165"/>
                    <a:pt x="91" y="234"/>
                    <a:pt x="68" y="325"/>
                  </a:cubicBezTo>
                  <a:cubicBezTo>
                    <a:pt x="46" y="348"/>
                    <a:pt x="46" y="371"/>
                    <a:pt x="46" y="393"/>
                  </a:cubicBezTo>
                  <a:cubicBezTo>
                    <a:pt x="23" y="393"/>
                    <a:pt x="23" y="416"/>
                    <a:pt x="23" y="416"/>
                  </a:cubicBezTo>
                  <a:cubicBezTo>
                    <a:pt x="23" y="439"/>
                    <a:pt x="23" y="485"/>
                    <a:pt x="0" y="508"/>
                  </a:cubicBezTo>
                  <a:cubicBezTo>
                    <a:pt x="0" y="576"/>
                    <a:pt x="0" y="644"/>
                    <a:pt x="23" y="713"/>
                  </a:cubicBezTo>
                  <a:cubicBezTo>
                    <a:pt x="23" y="736"/>
                    <a:pt x="46" y="759"/>
                    <a:pt x="46" y="781"/>
                  </a:cubicBezTo>
                  <a:cubicBezTo>
                    <a:pt x="68" y="781"/>
                    <a:pt x="91" y="804"/>
                    <a:pt x="91" y="804"/>
                  </a:cubicBezTo>
                  <a:cubicBezTo>
                    <a:pt x="137" y="827"/>
                    <a:pt x="183" y="827"/>
                    <a:pt x="205" y="850"/>
                  </a:cubicBezTo>
                  <a:cubicBezTo>
                    <a:pt x="251" y="873"/>
                    <a:pt x="274" y="896"/>
                    <a:pt x="297" y="896"/>
                  </a:cubicBezTo>
                  <a:cubicBezTo>
                    <a:pt x="342" y="918"/>
                    <a:pt x="365" y="941"/>
                    <a:pt x="388" y="964"/>
                  </a:cubicBezTo>
                  <a:cubicBezTo>
                    <a:pt x="434" y="987"/>
                    <a:pt x="479" y="1010"/>
                    <a:pt x="502" y="1033"/>
                  </a:cubicBezTo>
                  <a:cubicBezTo>
                    <a:pt x="525" y="1033"/>
                    <a:pt x="548" y="1055"/>
                    <a:pt x="548" y="1055"/>
                  </a:cubicBezTo>
                  <a:lnTo>
                    <a:pt x="616" y="1055"/>
                  </a:lnTo>
                  <a:cubicBezTo>
                    <a:pt x="685" y="1033"/>
                    <a:pt x="753" y="987"/>
                    <a:pt x="799" y="941"/>
                  </a:cubicBezTo>
                  <a:cubicBezTo>
                    <a:pt x="822" y="918"/>
                    <a:pt x="845" y="918"/>
                    <a:pt x="867" y="896"/>
                  </a:cubicBezTo>
                  <a:cubicBezTo>
                    <a:pt x="890" y="873"/>
                    <a:pt x="890" y="873"/>
                    <a:pt x="890" y="850"/>
                  </a:cubicBezTo>
                  <a:cubicBezTo>
                    <a:pt x="913" y="850"/>
                    <a:pt x="913" y="827"/>
                    <a:pt x="936" y="804"/>
                  </a:cubicBezTo>
                  <a:cubicBezTo>
                    <a:pt x="982" y="736"/>
                    <a:pt x="1027" y="667"/>
                    <a:pt x="1050" y="599"/>
                  </a:cubicBezTo>
                  <a:cubicBezTo>
                    <a:pt x="1073" y="393"/>
                    <a:pt x="959" y="188"/>
                    <a:pt x="799" y="97"/>
                  </a:cubicBezTo>
                  <a:cubicBezTo>
                    <a:pt x="799" y="97"/>
                    <a:pt x="799" y="74"/>
                    <a:pt x="776" y="74"/>
                  </a:cubicBezTo>
                  <a:lnTo>
                    <a:pt x="753" y="74"/>
                  </a:lnTo>
                  <a:cubicBezTo>
                    <a:pt x="674" y="25"/>
                    <a:pt x="587" y="1"/>
                    <a:pt x="5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8"/>
            <p:cNvSpPr/>
            <p:nvPr/>
          </p:nvSpPr>
          <p:spPr>
            <a:xfrm>
              <a:off x="6665476" y="2371154"/>
              <a:ext cx="109196" cy="63206"/>
            </a:xfrm>
            <a:custGeom>
              <a:avLst/>
              <a:gdLst/>
              <a:ahLst/>
              <a:cxnLst/>
              <a:rect l="l" t="t" r="r" b="b"/>
              <a:pathLst>
                <a:path w="869" h="503" extrusionOk="0">
                  <a:moveTo>
                    <a:pt x="24" y="0"/>
                  </a:moveTo>
                  <a:cubicBezTo>
                    <a:pt x="1" y="0"/>
                    <a:pt x="1" y="23"/>
                    <a:pt x="1" y="23"/>
                  </a:cubicBezTo>
                  <a:cubicBezTo>
                    <a:pt x="298" y="137"/>
                    <a:pt x="594" y="297"/>
                    <a:pt x="845" y="503"/>
                  </a:cubicBezTo>
                  <a:cubicBezTo>
                    <a:pt x="868" y="480"/>
                    <a:pt x="868" y="480"/>
                    <a:pt x="868" y="457"/>
                  </a:cubicBezTo>
                  <a:cubicBezTo>
                    <a:pt x="617" y="251"/>
                    <a:pt x="320" y="92"/>
                    <a:pt x="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8"/>
            <p:cNvSpPr/>
            <p:nvPr/>
          </p:nvSpPr>
          <p:spPr>
            <a:xfrm>
              <a:off x="6209458" y="2701009"/>
              <a:ext cx="1488664" cy="1907481"/>
            </a:xfrm>
            <a:custGeom>
              <a:avLst/>
              <a:gdLst/>
              <a:ahLst/>
              <a:cxnLst/>
              <a:rect l="l" t="t" r="r" b="b"/>
              <a:pathLst>
                <a:path w="11847" h="15180" extrusionOk="0">
                  <a:moveTo>
                    <a:pt x="1" y="0"/>
                  </a:moveTo>
                  <a:lnTo>
                    <a:pt x="1096" y="14882"/>
                  </a:lnTo>
                  <a:lnTo>
                    <a:pt x="2648" y="15179"/>
                  </a:lnTo>
                  <a:lnTo>
                    <a:pt x="9199" y="15179"/>
                  </a:lnTo>
                  <a:lnTo>
                    <a:pt x="10751" y="14882"/>
                  </a:lnTo>
                  <a:lnTo>
                    <a:pt x="1184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8"/>
            <p:cNvSpPr/>
            <p:nvPr/>
          </p:nvSpPr>
          <p:spPr>
            <a:xfrm>
              <a:off x="6149268" y="2649363"/>
              <a:ext cx="1612060" cy="232466"/>
            </a:xfrm>
            <a:custGeom>
              <a:avLst/>
              <a:gdLst/>
              <a:ahLst/>
              <a:cxnLst/>
              <a:rect l="l" t="t" r="r" b="b"/>
              <a:pathLst>
                <a:path w="12829" h="1850" extrusionOk="0">
                  <a:moveTo>
                    <a:pt x="2077" y="0"/>
                  </a:moveTo>
                  <a:lnTo>
                    <a:pt x="0" y="457"/>
                  </a:lnTo>
                  <a:lnTo>
                    <a:pt x="0" y="1849"/>
                  </a:lnTo>
                  <a:lnTo>
                    <a:pt x="12828" y="1849"/>
                  </a:lnTo>
                  <a:lnTo>
                    <a:pt x="12828" y="457"/>
                  </a:lnTo>
                  <a:lnTo>
                    <a:pt x="107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8"/>
            <p:cNvSpPr/>
            <p:nvPr/>
          </p:nvSpPr>
          <p:spPr>
            <a:xfrm>
              <a:off x="7351074" y="2652253"/>
              <a:ext cx="154936" cy="1956236"/>
            </a:xfrm>
            <a:custGeom>
              <a:avLst/>
              <a:gdLst/>
              <a:ahLst/>
              <a:cxnLst/>
              <a:rect l="l" t="t" r="r" b="b"/>
              <a:pathLst>
                <a:path w="1233" h="15568" extrusionOk="0">
                  <a:moveTo>
                    <a:pt x="1164" y="0"/>
                  </a:moveTo>
                  <a:cubicBezTo>
                    <a:pt x="1141" y="0"/>
                    <a:pt x="1096" y="23"/>
                    <a:pt x="1096" y="69"/>
                  </a:cubicBezTo>
                  <a:lnTo>
                    <a:pt x="0" y="15521"/>
                  </a:lnTo>
                  <a:cubicBezTo>
                    <a:pt x="0" y="15544"/>
                    <a:pt x="23" y="15567"/>
                    <a:pt x="46" y="15567"/>
                  </a:cubicBezTo>
                  <a:lnTo>
                    <a:pt x="69" y="15567"/>
                  </a:lnTo>
                  <a:cubicBezTo>
                    <a:pt x="91" y="15567"/>
                    <a:pt x="114" y="15544"/>
                    <a:pt x="114" y="15521"/>
                  </a:cubicBezTo>
                  <a:lnTo>
                    <a:pt x="1233" y="69"/>
                  </a:lnTo>
                  <a:cubicBezTo>
                    <a:pt x="1233" y="46"/>
                    <a:pt x="1210" y="0"/>
                    <a:pt x="11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8"/>
            <p:cNvSpPr/>
            <p:nvPr/>
          </p:nvSpPr>
          <p:spPr>
            <a:xfrm>
              <a:off x="7474346" y="2652253"/>
              <a:ext cx="31666" cy="229576"/>
            </a:xfrm>
            <a:custGeom>
              <a:avLst/>
              <a:gdLst/>
              <a:ahLst/>
              <a:cxnLst/>
              <a:rect l="l" t="t" r="r" b="b"/>
              <a:pathLst>
                <a:path w="252" h="1827" extrusionOk="0">
                  <a:moveTo>
                    <a:pt x="183" y="0"/>
                  </a:moveTo>
                  <a:cubicBezTo>
                    <a:pt x="160" y="0"/>
                    <a:pt x="115" y="23"/>
                    <a:pt x="115" y="69"/>
                  </a:cubicBezTo>
                  <a:lnTo>
                    <a:pt x="1" y="1826"/>
                  </a:lnTo>
                  <a:lnTo>
                    <a:pt x="115" y="1826"/>
                  </a:lnTo>
                  <a:lnTo>
                    <a:pt x="252" y="69"/>
                  </a:lnTo>
                  <a:cubicBezTo>
                    <a:pt x="252" y="46"/>
                    <a:pt x="229" y="0"/>
                    <a:pt x="1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8"/>
            <p:cNvSpPr/>
            <p:nvPr/>
          </p:nvSpPr>
          <p:spPr>
            <a:xfrm>
              <a:off x="6398827" y="2652253"/>
              <a:ext cx="154936" cy="1956236"/>
            </a:xfrm>
            <a:custGeom>
              <a:avLst/>
              <a:gdLst/>
              <a:ahLst/>
              <a:cxnLst/>
              <a:rect l="l" t="t" r="r" b="b"/>
              <a:pathLst>
                <a:path w="1233" h="15568" extrusionOk="0">
                  <a:moveTo>
                    <a:pt x="46" y="0"/>
                  </a:moveTo>
                  <a:cubicBezTo>
                    <a:pt x="23" y="0"/>
                    <a:pt x="0" y="46"/>
                    <a:pt x="0" y="69"/>
                  </a:cubicBezTo>
                  <a:lnTo>
                    <a:pt x="1096" y="15521"/>
                  </a:lnTo>
                  <a:cubicBezTo>
                    <a:pt x="1096" y="15544"/>
                    <a:pt x="1141" y="15567"/>
                    <a:pt x="1164" y="15567"/>
                  </a:cubicBezTo>
                  <a:cubicBezTo>
                    <a:pt x="1187" y="15567"/>
                    <a:pt x="1233" y="15544"/>
                    <a:pt x="1210" y="15521"/>
                  </a:cubicBezTo>
                  <a:lnTo>
                    <a:pt x="114" y="69"/>
                  </a:lnTo>
                  <a:cubicBezTo>
                    <a:pt x="114" y="23"/>
                    <a:pt x="91" y="0"/>
                    <a:pt x="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8"/>
            <p:cNvSpPr/>
            <p:nvPr/>
          </p:nvSpPr>
          <p:spPr>
            <a:xfrm>
              <a:off x="6398827" y="2652253"/>
              <a:ext cx="31666" cy="229576"/>
            </a:xfrm>
            <a:custGeom>
              <a:avLst/>
              <a:gdLst/>
              <a:ahLst/>
              <a:cxnLst/>
              <a:rect l="l" t="t" r="r" b="b"/>
              <a:pathLst>
                <a:path w="252" h="1827" extrusionOk="0">
                  <a:moveTo>
                    <a:pt x="46" y="0"/>
                  </a:moveTo>
                  <a:cubicBezTo>
                    <a:pt x="23" y="0"/>
                    <a:pt x="0" y="46"/>
                    <a:pt x="0" y="69"/>
                  </a:cubicBezTo>
                  <a:lnTo>
                    <a:pt x="137" y="1826"/>
                  </a:lnTo>
                  <a:lnTo>
                    <a:pt x="251" y="1826"/>
                  </a:lnTo>
                  <a:lnTo>
                    <a:pt x="114" y="69"/>
                  </a:lnTo>
                  <a:cubicBezTo>
                    <a:pt x="114" y="23"/>
                    <a:pt x="91" y="0"/>
                    <a:pt x="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8"/>
            <p:cNvSpPr/>
            <p:nvPr/>
          </p:nvSpPr>
          <p:spPr>
            <a:xfrm>
              <a:off x="6573745" y="2715334"/>
              <a:ext cx="765882" cy="77531"/>
            </a:xfrm>
            <a:custGeom>
              <a:avLst/>
              <a:gdLst/>
              <a:ahLst/>
              <a:cxnLst/>
              <a:rect l="l" t="t" r="r" b="b"/>
              <a:pathLst>
                <a:path w="6095" h="617" extrusionOk="0">
                  <a:moveTo>
                    <a:pt x="0" y="0"/>
                  </a:moveTo>
                  <a:lnTo>
                    <a:pt x="0" y="617"/>
                  </a:lnTo>
                  <a:lnTo>
                    <a:pt x="6095" y="617"/>
                  </a:lnTo>
                  <a:lnTo>
                    <a:pt x="60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8"/>
            <p:cNvSpPr/>
            <p:nvPr/>
          </p:nvSpPr>
          <p:spPr>
            <a:xfrm>
              <a:off x="6088951" y="2606388"/>
              <a:ext cx="212487" cy="235985"/>
            </a:xfrm>
            <a:custGeom>
              <a:avLst/>
              <a:gdLst/>
              <a:ahLst/>
              <a:cxnLst/>
              <a:rect l="l" t="t" r="r" b="b"/>
              <a:pathLst>
                <a:path w="1691" h="1878" extrusionOk="0">
                  <a:moveTo>
                    <a:pt x="1074" y="0"/>
                  </a:moveTo>
                  <a:cubicBezTo>
                    <a:pt x="960" y="23"/>
                    <a:pt x="845" y="46"/>
                    <a:pt x="754" y="91"/>
                  </a:cubicBezTo>
                  <a:cubicBezTo>
                    <a:pt x="503" y="160"/>
                    <a:pt x="206" y="411"/>
                    <a:pt x="92" y="662"/>
                  </a:cubicBezTo>
                  <a:cubicBezTo>
                    <a:pt x="69" y="730"/>
                    <a:pt x="47" y="799"/>
                    <a:pt x="47" y="890"/>
                  </a:cubicBezTo>
                  <a:cubicBezTo>
                    <a:pt x="1" y="1096"/>
                    <a:pt x="24" y="1324"/>
                    <a:pt x="69" y="1529"/>
                  </a:cubicBezTo>
                  <a:cubicBezTo>
                    <a:pt x="115" y="1621"/>
                    <a:pt x="138" y="1735"/>
                    <a:pt x="206" y="1803"/>
                  </a:cubicBezTo>
                  <a:cubicBezTo>
                    <a:pt x="225" y="1841"/>
                    <a:pt x="289" y="1878"/>
                    <a:pt x="337" y="1878"/>
                  </a:cubicBezTo>
                  <a:cubicBezTo>
                    <a:pt x="348" y="1878"/>
                    <a:pt x="358" y="1876"/>
                    <a:pt x="366" y="1872"/>
                  </a:cubicBezTo>
                  <a:cubicBezTo>
                    <a:pt x="412" y="1849"/>
                    <a:pt x="435" y="1735"/>
                    <a:pt x="435" y="1689"/>
                  </a:cubicBezTo>
                  <a:cubicBezTo>
                    <a:pt x="446" y="1712"/>
                    <a:pt x="469" y="1723"/>
                    <a:pt x="492" y="1723"/>
                  </a:cubicBezTo>
                  <a:cubicBezTo>
                    <a:pt x="515" y="1723"/>
                    <a:pt x="537" y="1712"/>
                    <a:pt x="549" y="1689"/>
                  </a:cubicBezTo>
                  <a:cubicBezTo>
                    <a:pt x="572" y="1666"/>
                    <a:pt x="572" y="1621"/>
                    <a:pt x="572" y="1575"/>
                  </a:cubicBezTo>
                  <a:cubicBezTo>
                    <a:pt x="572" y="1466"/>
                    <a:pt x="488" y="1001"/>
                    <a:pt x="701" y="1001"/>
                  </a:cubicBezTo>
                  <a:cubicBezTo>
                    <a:pt x="710" y="1001"/>
                    <a:pt x="721" y="1002"/>
                    <a:pt x="731" y="1004"/>
                  </a:cubicBezTo>
                  <a:cubicBezTo>
                    <a:pt x="754" y="1004"/>
                    <a:pt x="800" y="1027"/>
                    <a:pt x="823" y="1027"/>
                  </a:cubicBezTo>
                  <a:cubicBezTo>
                    <a:pt x="845" y="1027"/>
                    <a:pt x="891" y="1027"/>
                    <a:pt x="914" y="1004"/>
                  </a:cubicBezTo>
                  <a:cubicBezTo>
                    <a:pt x="1028" y="982"/>
                    <a:pt x="1142" y="936"/>
                    <a:pt x="1256" y="867"/>
                  </a:cubicBezTo>
                  <a:cubicBezTo>
                    <a:pt x="1370" y="822"/>
                    <a:pt x="1485" y="776"/>
                    <a:pt x="1553" y="685"/>
                  </a:cubicBezTo>
                  <a:cubicBezTo>
                    <a:pt x="1644" y="594"/>
                    <a:pt x="1690" y="479"/>
                    <a:pt x="1690" y="365"/>
                  </a:cubicBezTo>
                  <a:cubicBezTo>
                    <a:pt x="1690" y="160"/>
                    <a:pt x="1530" y="114"/>
                    <a:pt x="1370" y="69"/>
                  </a:cubicBezTo>
                  <a:cubicBezTo>
                    <a:pt x="1279" y="23"/>
                    <a:pt x="1165" y="0"/>
                    <a:pt x="1074" y="0"/>
                  </a:cubicBezTo>
                  <a:close/>
                </a:path>
              </a:pathLst>
            </a:custGeom>
            <a:solidFill>
              <a:srgbClr val="FFA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8"/>
            <p:cNvSpPr/>
            <p:nvPr/>
          </p:nvSpPr>
          <p:spPr>
            <a:xfrm>
              <a:off x="6169373" y="2665322"/>
              <a:ext cx="68106" cy="64965"/>
            </a:xfrm>
            <a:custGeom>
              <a:avLst/>
              <a:gdLst/>
              <a:ahLst/>
              <a:cxnLst/>
              <a:rect l="l" t="t" r="r" b="b"/>
              <a:pathLst>
                <a:path w="542" h="517" extrusionOk="0">
                  <a:moveTo>
                    <a:pt x="475" y="1"/>
                  </a:moveTo>
                  <a:cubicBezTo>
                    <a:pt x="464" y="1"/>
                    <a:pt x="457" y="4"/>
                    <a:pt x="457" y="10"/>
                  </a:cubicBezTo>
                  <a:cubicBezTo>
                    <a:pt x="388" y="125"/>
                    <a:pt x="297" y="193"/>
                    <a:pt x="205" y="239"/>
                  </a:cubicBezTo>
                  <a:cubicBezTo>
                    <a:pt x="137" y="284"/>
                    <a:pt x="91" y="307"/>
                    <a:pt x="46" y="353"/>
                  </a:cubicBezTo>
                  <a:cubicBezTo>
                    <a:pt x="23" y="376"/>
                    <a:pt x="0" y="444"/>
                    <a:pt x="23" y="490"/>
                  </a:cubicBezTo>
                  <a:cubicBezTo>
                    <a:pt x="23" y="509"/>
                    <a:pt x="39" y="516"/>
                    <a:pt x="58" y="516"/>
                  </a:cubicBezTo>
                  <a:cubicBezTo>
                    <a:pt x="84" y="516"/>
                    <a:pt x="114" y="503"/>
                    <a:pt x="114" y="490"/>
                  </a:cubicBezTo>
                  <a:cubicBezTo>
                    <a:pt x="69" y="421"/>
                    <a:pt x="114" y="376"/>
                    <a:pt x="160" y="353"/>
                  </a:cubicBezTo>
                  <a:cubicBezTo>
                    <a:pt x="205" y="307"/>
                    <a:pt x="251" y="284"/>
                    <a:pt x="297" y="261"/>
                  </a:cubicBezTo>
                  <a:cubicBezTo>
                    <a:pt x="388" y="193"/>
                    <a:pt x="479" y="125"/>
                    <a:pt x="525" y="33"/>
                  </a:cubicBezTo>
                  <a:cubicBezTo>
                    <a:pt x="541" y="17"/>
                    <a:pt x="500" y="1"/>
                    <a:pt x="475" y="1"/>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8"/>
            <p:cNvSpPr/>
            <p:nvPr/>
          </p:nvSpPr>
          <p:spPr>
            <a:xfrm>
              <a:off x="6114837" y="2722497"/>
              <a:ext cx="33299" cy="95248"/>
            </a:xfrm>
            <a:custGeom>
              <a:avLst/>
              <a:gdLst/>
              <a:ahLst/>
              <a:cxnLst/>
              <a:rect l="l" t="t" r="r" b="b"/>
              <a:pathLst>
                <a:path w="265" h="758" extrusionOk="0">
                  <a:moveTo>
                    <a:pt x="69" y="0"/>
                  </a:moveTo>
                  <a:cubicBezTo>
                    <a:pt x="46" y="0"/>
                    <a:pt x="23" y="12"/>
                    <a:pt x="23" y="35"/>
                  </a:cubicBezTo>
                  <a:cubicBezTo>
                    <a:pt x="0" y="286"/>
                    <a:pt x="46" y="514"/>
                    <a:pt x="160" y="742"/>
                  </a:cubicBezTo>
                  <a:cubicBezTo>
                    <a:pt x="170" y="752"/>
                    <a:pt x="191" y="757"/>
                    <a:pt x="211" y="757"/>
                  </a:cubicBezTo>
                  <a:cubicBezTo>
                    <a:pt x="239" y="757"/>
                    <a:pt x="265" y="746"/>
                    <a:pt x="251" y="719"/>
                  </a:cubicBezTo>
                  <a:cubicBezTo>
                    <a:pt x="137" y="514"/>
                    <a:pt x="92" y="263"/>
                    <a:pt x="115" y="35"/>
                  </a:cubicBezTo>
                  <a:cubicBezTo>
                    <a:pt x="115" y="12"/>
                    <a:pt x="92" y="0"/>
                    <a:pt x="69" y="0"/>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8"/>
            <p:cNvSpPr/>
            <p:nvPr/>
          </p:nvSpPr>
          <p:spPr>
            <a:xfrm>
              <a:off x="6094731" y="2744738"/>
              <a:ext cx="37446" cy="88337"/>
            </a:xfrm>
            <a:custGeom>
              <a:avLst/>
              <a:gdLst/>
              <a:ahLst/>
              <a:cxnLst/>
              <a:rect l="l" t="t" r="r" b="b"/>
              <a:pathLst>
                <a:path w="298" h="703" extrusionOk="0">
                  <a:moveTo>
                    <a:pt x="46" y="0"/>
                  </a:moveTo>
                  <a:cubicBezTo>
                    <a:pt x="23" y="0"/>
                    <a:pt x="1" y="6"/>
                    <a:pt x="1" y="17"/>
                  </a:cubicBezTo>
                  <a:cubicBezTo>
                    <a:pt x="1" y="132"/>
                    <a:pt x="23" y="269"/>
                    <a:pt x="69" y="383"/>
                  </a:cubicBezTo>
                  <a:cubicBezTo>
                    <a:pt x="92" y="474"/>
                    <a:pt x="115" y="611"/>
                    <a:pt x="206" y="702"/>
                  </a:cubicBezTo>
                  <a:cubicBezTo>
                    <a:pt x="229" y="702"/>
                    <a:pt x="297" y="702"/>
                    <a:pt x="275" y="679"/>
                  </a:cubicBezTo>
                  <a:cubicBezTo>
                    <a:pt x="252" y="634"/>
                    <a:pt x="229" y="565"/>
                    <a:pt x="206" y="520"/>
                  </a:cubicBezTo>
                  <a:cubicBezTo>
                    <a:pt x="183" y="474"/>
                    <a:pt x="160" y="428"/>
                    <a:pt x="138" y="360"/>
                  </a:cubicBezTo>
                  <a:cubicBezTo>
                    <a:pt x="115" y="246"/>
                    <a:pt x="92" y="132"/>
                    <a:pt x="92" y="17"/>
                  </a:cubicBezTo>
                  <a:cubicBezTo>
                    <a:pt x="92" y="6"/>
                    <a:pt x="69" y="0"/>
                    <a:pt x="46" y="0"/>
                  </a:cubicBezTo>
                  <a:close/>
                </a:path>
              </a:pathLst>
            </a:custGeom>
            <a:solidFill>
              <a:srgbClr val="E86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8"/>
            <p:cNvSpPr/>
            <p:nvPr/>
          </p:nvSpPr>
          <p:spPr>
            <a:xfrm>
              <a:off x="6160703" y="1777415"/>
              <a:ext cx="516452" cy="866283"/>
            </a:xfrm>
            <a:custGeom>
              <a:avLst/>
              <a:gdLst/>
              <a:ahLst/>
              <a:cxnLst/>
              <a:rect l="l" t="t" r="r" b="b"/>
              <a:pathLst>
                <a:path w="4110" h="6894" extrusionOk="0">
                  <a:moveTo>
                    <a:pt x="3447" y="1"/>
                  </a:moveTo>
                  <a:cubicBezTo>
                    <a:pt x="2922" y="1"/>
                    <a:pt x="2717" y="640"/>
                    <a:pt x="2580" y="1051"/>
                  </a:cubicBezTo>
                  <a:cubicBezTo>
                    <a:pt x="2397" y="1667"/>
                    <a:pt x="2215" y="2260"/>
                    <a:pt x="1986" y="2854"/>
                  </a:cubicBezTo>
                  <a:cubicBezTo>
                    <a:pt x="1781" y="3356"/>
                    <a:pt x="1484" y="3835"/>
                    <a:pt x="1188" y="4315"/>
                  </a:cubicBezTo>
                  <a:cubicBezTo>
                    <a:pt x="959" y="4680"/>
                    <a:pt x="754" y="5068"/>
                    <a:pt x="548" y="5433"/>
                  </a:cubicBezTo>
                  <a:cubicBezTo>
                    <a:pt x="343" y="5798"/>
                    <a:pt x="138" y="6118"/>
                    <a:pt x="23" y="6506"/>
                  </a:cubicBezTo>
                  <a:cubicBezTo>
                    <a:pt x="1" y="6551"/>
                    <a:pt x="1" y="6597"/>
                    <a:pt x="23" y="6620"/>
                  </a:cubicBezTo>
                  <a:cubicBezTo>
                    <a:pt x="46" y="6643"/>
                    <a:pt x="69" y="6643"/>
                    <a:pt x="69" y="6643"/>
                  </a:cubicBezTo>
                  <a:cubicBezTo>
                    <a:pt x="411" y="6643"/>
                    <a:pt x="754" y="6666"/>
                    <a:pt x="1028" y="6825"/>
                  </a:cubicBezTo>
                  <a:cubicBezTo>
                    <a:pt x="1073" y="6848"/>
                    <a:pt x="1142" y="6871"/>
                    <a:pt x="1188" y="6894"/>
                  </a:cubicBezTo>
                  <a:cubicBezTo>
                    <a:pt x="1302" y="6894"/>
                    <a:pt x="1393" y="6780"/>
                    <a:pt x="1439" y="6688"/>
                  </a:cubicBezTo>
                  <a:cubicBezTo>
                    <a:pt x="1530" y="6551"/>
                    <a:pt x="1644" y="6414"/>
                    <a:pt x="1735" y="6255"/>
                  </a:cubicBezTo>
                  <a:cubicBezTo>
                    <a:pt x="1918" y="5981"/>
                    <a:pt x="2101" y="5707"/>
                    <a:pt x="2306" y="5410"/>
                  </a:cubicBezTo>
                  <a:cubicBezTo>
                    <a:pt x="2603" y="4976"/>
                    <a:pt x="2877" y="4520"/>
                    <a:pt x="3105" y="4018"/>
                  </a:cubicBezTo>
                  <a:cubicBezTo>
                    <a:pt x="3310" y="3538"/>
                    <a:pt x="3516" y="3036"/>
                    <a:pt x="3744" y="2557"/>
                  </a:cubicBezTo>
                  <a:cubicBezTo>
                    <a:pt x="3881" y="2283"/>
                    <a:pt x="4041" y="2032"/>
                    <a:pt x="4063" y="1712"/>
                  </a:cubicBezTo>
                  <a:cubicBezTo>
                    <a:pt x="4109" y="1370"/>
                    <a:pt x="4109" y="1051"/>
                    <a:pt x="4063" y="708"/>
                  </a:cubicBezTo>
                  <a:cubicBezTo>
                    <a:pt x="4041" y="640"/>
                    <a:pt x="4018" y="548"/>
                    <a:pt x="3995" y="457"/>
                  </a:cubicBezTo>
                  <a:cubicBezTo>
                    <a:pt x="3949" y="320"/>
                    <a:pt x="3904" y="183"/>
                    <a:pt x="3790" y="92"/>
                  </a:cubicBezTo>
                  <a:cubicBezTo>
                    <a:pt x="3698" y="23"/>
                    <a:pt x="3584" y="1"/>
                    <a:pt x="34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8"/>
            <p:cNvSpPr/>
            <p:nvPr/>
          </p:nvSpPr>
          <p:spPr>
            <a:xfrm>
              <a:off x="6573745" y="1958866"/>
              <a:ext cx="34556" cy="182203"/>
            </a:xfrm>
            <a:custGeom>
              <a:avLst/>
              <a:gdLst/>
              <a:ahLst/>
              <a:cxnLst/>
              <a:rect l="l" t="t" r="r" b="b"/>
              <a:pathLst>
                <a:path w="275" h="1450" extrusionOk="0">
                  <a:moveTo>
                    <a:pt x="46" y="0"/>
                  </a:moveTo>
                  <a:cubicBezTo>
                    <a:pt x="23" y="0"/>
                    <a:pt x="0" y="6"/>
                    <a:pt x="0" y="17"/>
                  </a:cubicBezTo>
                  <a:cubicBezTo>
                    <a:pt x="69" y="497"/>
                    <a:pt x="115" y="953"/>
                    <a:pt x="183" y="1433"/>
                  </a:cubicBezTo>
                  <a:cubicBezTo>
                    <a:pt x="183" y="1444"/>
                    <a:pt x="206" y="1450"/>
                    <a:pt x="229" y="1450"/>
                  </a:cubicBezTo>
                  <a:cubicBezTo>
                    <a:pt x="252" y="1450"/>
                    <a:pt x="274" y="1444"/>
                    <a:pt x="274" y="1433"/>
                  </a:cubicBezTo>
                  <a:cubicBezTo>
                    <a:pt x="206" y="953"/>
                    <a:pt x="160" y="497"/>
                    <a:pt x="92" y="17"/>
                  </a:cubicBezTo>
                  <a:cubicBezTo>
                    <a:pt x="92" y="6"/>
                    <a:pt x="69" y="0"/>
                    <a:pt x="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8"/>
            <p:cNvSpPr/>
            <p:nvPr/>
          </p:nvSpPr>
          <p:spPr>
            <a:xfrm>
              <a:off x="6361506" y="2217850"/>
              <a:ext cx="103416" cy="44483"/>
            </a:xfrm>
            <a:custGeom>
              <a:avLst/>
              <a:gdLst/>
              <a:ahLst/>
              <a:cxnLst/>
              <a:rect l="l" t="t" r="r" b="b"/>
              <a:pathLst>
                <a:path w="823" h="354" extrusionOk="0">
                  <a:moveTo>
                    <a:pt x="776" y="1"/>
                  </a:moveTo>
                  <a:cubicBezTo>
                    <a:pt x="761" y="1"/>
                    <a:pt x="746" y="11"/>
                    <a:pt x="731" y="11"/>
                  </a:cubicBezTo>
                  <a:cubicBezTo>
                    <a:pt x="617" y="56"/>
                    <a:pt x="480" y="102"/>
                    <a:pt x="343" y="148"/>
                  </a:cubicBezTo>
                  <a:cubicBezTo>
                    <a:pt x="229" y="193"/>
                    <a:pt x="114" y="239"/>
                    <a:pt x="23" y="307"/>
                  </a:cubicBezTo>
                  <a:cubicBezTo>
                    <a:pt x="0" y="330"/>
                    <a:pt x="23" y="353"/>
                    <a:pt x="23" y="353"/>
                  </a:cubicBezTo>
                  <a:cubicBezTo>
                    <a:pt x="46" y="353"/>
                    <a:pt x="69" y="353"/>
                    <a:pt x="92" y="330"/>
                  </a:cubicBezTo>
                  <a:cubicBezTo>
                    <a:pt x="183" y="262"/>
                    <a:pt x="320" y="216"/>
                    <a:pt x="434" y="170"/>
                  </a:cubicBezTo>
                  <a:cubicBezTo>
                    <a:pt x="548" y="125"/>
                    <a:pt x="685" y="102"/>
                    <a:pt x="799" y="33"/>
                  </a:cubicBezTo>
                  <a:cubicBezTo>
                    <a:pt x="822" y="33"/>
                    <a:pt x="822" y="11"/>
                    <a:pt x="799" y="11"/>
                  </a:cubicBezTo>
                  <a:cubicBezTo>
                    <a:pt x="792" y="3"/>
                    <a:pt x="784"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8" name="Google Shape;638;p28"/>
          <p:cNvGrpSpPr/>
          <p:nvPr/>
        </p:nvGrpSpPr>
        <p:grpSpPr>
          <a:xfrm>
            <a:off x="5969191" y="3846265"/>
            <a:ext cx="3103283" cy="1179774"/>
            <a:chOff x="6284836" y="3963150"/>
            <a:chExt cx="2962165" cy="1209724"/>
          </a:xfrm>
        </p:grpSpPr>
        <p:sp>
          <p:nvSpPr>
            <p:cNvPr id="639" name="Google Shape;639;p28"/>
            <p:cNvSpPr/>
            <p:nvPr/>
          </p:nvSpPr>
          <p:spPr>
            <a:xfrm flipH="1">
              <a:off x="8406462" y="4273035"/>
              <a:ext cx="230620" cy="196813"/>
            </a:xfrm>
            <a:custGeom>
              <a:avLst/>
              <a:gdLst/>
              <a:ahLst/>
              <a:cxnLst/>
              <a:rect l="l" t="t" r="r" b="b"/>
              <a:pathLst>
                <a:path w="2831" h="2416" extrusionOk="0">
                  <a:moveTo>
                    <a:pt x="2196" y="124"/>
                  </a:moveTo>
                  <a:cubicBezTo>
                    <a:pt x="2265" y="124"/>
                    <a:pt x="2326" y="134"/>
                    <a:pt x="2374" y="158"/>
                  </a:cubicBezTo>
                  <a:cubicBezTo>
                    <a:pt x="2534" y="227"/>
                    <a:pt x="2716" y="500"/>
                    <a:pt x="2671" y="1254"/>
                  </a:cubicBezTo>
                  <a:cubicBezTo>
                    <a:pt x="2625" y="1779"/>
                    <a:pt x="2237" y="2098"/>
                    <a:pt x="1461" y="2235"/>
                  </a:cubicBezTo>
                  <a:cubicBezTo>
                    <a:pt x="1320" y="2263"/>
                    <a:pt x="1170" y="2283"/>
                    <a:pt x="1017" y="2283"/>
                  </a:cubicBezTo>
                  <a:cubicBezTo>
                    <a:pt x="922" y="2283"/>
                    <a:pt x="826" y="2275"/>
                    <a:pt x="731" y="2258"/>
                  </a:cubicBezTo>
                  <a:cubicBezTo>
                    <a:pt x="457" y="2189"/>
                    <a:pt x="320" y="2007"/>
                    <a:pt x="251" y="1870"/>
                  </a:cubicBezTo>
                  <a:cubicBezTo>
                    <a:pt x="137" y="1642"/>
                    <a:pt x="137" y="1436"/>
                    <a:pt x="206" y="1254"/>
                  </a:cubicBezTo>
                  <a:cubicBezTo>
                    <a:pt x="411" y="751"/>
                    <a:pt x="1141" y="432"/>
                    <a:pt x="1461" y="318"/>
                  </a:cubicBezTo>
                  <a:cubicBezTo>
                    <a:pt x="1484" y="318"/>
                    <a:pt x="1507" y="295"/>
                    <a:pt x="1529" y="295"/>
                  </a:cubicBezTo>
                  <a:cubicBezTo>
                    <a:pt x="1598" y="272"/>
                    <a:pt x="1689" y="227"/>
                    <a:pt x="1781" y="204"/>
                  </a:cubicBezTo>
                  <a:cubicBezTo>
                    <a:pt x="1914" y="159"/>
                    <a:pt x="2068" y="124"/>
                    <a:pt x="2196" y="124"/>
                  </a:cubicBezTo>
                  <a:close/>
                  <a:moveTo>
                    <a:pt x="2191" y="1"/>
                  </a:moveTo>
                  <a:cubicBezTo>
                    <a:pt x="1960" y="1"/>
                    <a:pt x="1685" y="97"/>
                    <a:pt x="1484" y="181"/>
                  </a:cubicBezTo>
                  <a:cubicBezTo>
                    <a:pt x="1461" y="181"/>
                    <a:pt x="1438" y="204"/>
                    <a:pt x="1415" y="204"/>
                  </a:cubicBezTo>
                  <a:cubicBezTo>
                    <a:pt x="1004" y="341"/>
                    <a:pt x="297" y="660"/>
                    <a:pt x="91" y="1185"/>
                  </a:cubicBezTo>
                  <a:cubicBezTo>
                    <a:pt x="0" y="1436"/>
                    <a:pt x="0" y="1664"/>
                    <a:pt x="137" y="1916"/>
                  </a:cubicBezTo>
                  <a:cubicBezTo>
                    <a:pt x="251" y="2144"/>
                    <a:pt x="457" y="2304"/>
                    <a:pt x="708" y="2372"/>
                  </a:cubicBezTo>
                  <a:cubicBezTo>
                    <a:pt x="821" y="2403"/>
                    <a:pt x="944" y="2415"/>
                    <a:pt x="1065" y="2415"/>
                  </a:cubicBezTo>
                  <a:cubicBezTo>
                    <a:pt x="1213" y="2415"/>
                    <a:pt x="1359" y="2397"/>
                    <a:pt x="1484" y="2372"/>
                  </a:cubicBezTo>
                  <a:cubicBezTo>
                    <a:pt x="1621" y="2349"/>
                    <a:pt x="1735" y="2304"/>
                    <a:pt x="1849" y="2281"/>
                  </a:cubicBezTo>
                  <a:cubicBezTo>
                    <a:pt x="2442" y="2098"/>
                    <a:pt x="2762" y="1756"/>
                    <a:pt x="2785" y="1254"/>
                  </a:cubicBezTo>
                  <a:cubicBezTo>
                    <a:pt x="2831" y="592"/>
                    <a:pt x="2716" y="181"/>
                    <a:pt x="2420" y="44"/>
                  </a:cubicBezTo>
                  <a:cubicBezTo>
                    <a:pt x="2353" y="14"/>
                    <a:pt x="2275" y="1"/>
                    <a:pt x="2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8"/>
            <p:cNvSpPr/>
            <p:nvPr/>
          </p:nvSpPr>
          <p:spPr>
            <a:xfrm flipH="1">
              <a:off x="8371110" y="4139762"/>
              <a:ext cx="466780" cy="755157"/>
            </a:xfrm>
            <a:custGeom>
              <a:avLst/>
              <a:gdLst/>
              <a:ahLst/>
              <a:cxnLst/>
              <a:rect l="l" t="t" r="r" b="b"/>
              <a:pathLst>
                <a:path w="5730" h="9270" extrusionOk="0">
                  <a:moveTo>
                    <a:pt x="1925" y="1"/>
                  </a:moveTo>
                  <a:cubicBezTo>
                    <a:pt x="1765" y="1"/>
                    <a:pt x="1605" y="29"/>
                    <a:pt x="1461" y="82"/>
                  </a:cubicBezTo>
                  <a:cubicBezTo>
                    <a:pt x="982" y="288"/>
                    <a:pt x="685" y="767"/>
                    <a:pt x="502" y="1246"/>
                  </a:cubicBezTo>
                  <a:cubicBezTo>
                    <a:pt x="91" y="2342"/>
                    <a:pt x="0" y="3552"/>
                    <a:pt x="69" y="4716"/>
                  </a:cubicBezTo>
                  <a:cubicBezTo>
                    <a:pt x="114" y="5286"/>
                    <a:pt x="183" y="5834"/>
                    <a:pt x="297" y="6382"/>
                  </a:cubicBezTo>
                  <a:cubicBezTo>
                    <a:pt x="388" y="6861"/>
                    <a:pt x="502" y="7363"/>
                    <a:pt x="730" y="7797"/>
                  </a:cubicBezTo>
                  <a:cubicBezTo>
                    <a:pt x="982" y="8345"/>
                    <a:pt x="1415" y="8779"/>
                    <a:pt x="1963" y="9030"/>
                  </a:cubicBezTo>
                  <a:cubicBezTo>
                    <a:pt x="2271" y="9175"/>
                    <a:pt x="2604" y="9269"/>
                    <a:pt x="2911" y="9269"/>
                  </a:cubicBezTo>
                  <a:cubicBezTo>
                    <a:pt x="3378" y="9269"/>
                    <a:pt x="3784" y="9051"/>
                    <a:pt x="3949" y="8459"/>
                  </a:cubicBezTo>
                  <a:cubicBezTo>
                    <a:pt x="3994" y="8254"/>
                    <a:pt x="3972" y="8025"/>
                    <a:pt x="3972" y="7797"/>
                  </a:cubicBezTo>
                  <a:cubicBezTo>
                    <a:pt x="3972" y="7660"/>
                    <a:pt x="3994" y="7500"/>
                    <a:pt x="4063" y="7363"/>
                  </a:cubicBezTo>
                  <a:cubicBezTo>
                    <a:pt x="4109" y="7295"/>
                    <a:pt x="4154" y="7249"/>
                    <a:pt x="4200" y="7204"/>
                  </a:cubicBezTo>
                  <a:cubicBezTo>
                    <a:pt x="4360" y="7089"/>
                    <a:pt x="4542" y="7067"/>
                    <a:pt x="4725" y="7044"/>
                  </a:cubicBezTo>
                  <a:cubicBezTo>
                    <a:pt x="4976" y="6998"/>
                    <a:pt x="5204" y="6884"/>
                    <a:pt x="5410" y="6747"/>
                  </a:cubicBezTo>
                  <a:cubicBezTo>
                    <a:pt x="5455" y="6701"/>
                    <a:pt x="5501" y="6656"/>
                    <a:pt x="5547" y="6610"/>
                  </a:cubicBezTo>
                  <a:cubicBezTo>
                    <a:pt x="5592" y="6564"/>
                    <a:pt x="5638" y="6496"/>
                    <a:pt x="5684" y="6428"/>
                  </a:cubicBezTo>
                  <a:cubicBezTo>
                    <a:pt x="5729" y="6313"/>
                    <a:pt x="5729" y="6199"/>
                    <a:pt x="5729" y="6062"/>
                  </a:cubicBezTo>
                  <a:cubicBezTo>
                    <a:pt x="5706" y="5149"/>
                    <a:pt x="5250" y="4259"/>
                    <a:pt x="4862" y="3460"/>
                  </a:cubicBezTo>
                  <a:cubicBezTo>
                    <a:pt x="4656" y="3027"/>
                    <a:pt x="4337" y="2616"/>
                    <a:pt x="4154" y="2182"/>
                  </a:cubicBezTo>
                  <a:cubicBezTo>
                    <a:pt x="4017" y="1817"/>
                    <a:pt x="3880" y="1474"/>
                    <a:pt x="3629" y="1155"/>
                  </a:cubicBezTo>
                  <a:cubicBezTo>
                    <a:pt x="3515" y="995"/>
                    <a:pt x="3378" y="858"/>
                    <a:pt x="3218" y="721"/>
                  </a:cubicBezTo>
                  <a:cubicBezTo>
                    <a:pt x="3104" y="607"/>
                    <a:pt x="2876" y="493"/>
                    <a:pt x="2785" y="356"/>
                  </a:cubicBezTo>
                  <a:lnTo>
                    <a:pt x="2762" y="356"/>
                  </a:lnTo>
                  <a:cubicBezTo>
                    <a:pt x="2564" y="113"/>
                    <a:pt x="2245" y="1"/>
                    <a:pt x="1925" y="1"/>
                  </a:cubicBezTo>
                  <a:close/>
                </a:path>
              </a:pathLst>
            </a:custGeom>
            <a:solidFill>
              <a:srgbClr val="FCB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8"/>
            <p:cNvSpPr/>
            <p:nvPr/>
          </p:nvSpPr>
          <p:spPr>
            <a:xfrm flipH="1">
              <a:off x="8034594" y="4776233"/>
              <a:ext cx="1212406" cy="396641"/>
            </a:xfrm>
            <a:custGeom>
              <a:avLst/>
              <a:gdLst/>
              <a:ahLst/>
              <a:cxnLst/>
              <a:rect l="l" t="t" r="r" b="b"/>
              <a:pathLst>
                <a:path w="14883" h="4869" extrusionOk="0">
                  <a:moveTo>
                    <a:pt x="6810" y="0"/>
                  </a:moveTo>
                  <a:cubicBezTo>
                    <a:pt x="6663" y="0"/>
                    <a:pt x="6515" y="3"/>
                    <a:pt x="6369" y="7"/>
                  </a:cubicBezTo>
                  <a:lnTo>
                    <a:pt x="5935" y="7"/>
                  </a:lnTo>
                  <a:cubicBezTo>
                    <a:pt x="4817" y="53"/>
                    <a:pt x="3675" y="189"/>
                    <a:pt x="2580" y="441"/>
                  </a:cubicBezTo>
                  <a:cubicBezTo>
                    <a:pt x="2146" y="532"/>
                    <a:pt x="1690" y="646"/>
                    <a:pt x="1302" y="874"/>
                  </a:cubicBezTo>
                  <a:cubicBezTo>
                    <a:pt x="731" y="1217"/>
                    <a:pt x="343" y="1787"/>
                    <a:pt x="0" y="2381"/>
                  </a:cubicBezTo>
                  <a:lnTo>
                    <a:pt x="0" y="4869"/>
                  </a:lnTo>
                  <a:lnTo>
                    <a:pt x="14883" y="4869"/>
                  </a:lnTo>
                  <a:cubicBezTo>
                    <a:pt x="14791" y="3750"/>
                    <a:pt x="14540" y="2586"/>
                    <a:pt x="13627" y="2015"/>
                  </a:cubicBezTo>
                  <a:cubicBezTo>
                    <a:pt x="13193" y="1719"/>
                    <a:pt x="12691" y="1559"/>
                    <a:pt x="12189" y="1376"/>
                  </a:cubicBezTo>
                  <a:cubicBezTo>
                    <a:pt x="11071" y="1011"/>
                    <a:pt x="9952" y="646"/>
                    <a:pt x="8834" y="281"/>
                  </a:cubicBezTo>
                  <a:cubicBezTo>
                    <a:pt x="8177" y="56"/>
                    <a:pt x="7490" y="0"/>
                    <a:pt x="68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8"/>
            <p:cNvSpPr/>
            <p:nvPr/>
          </p:nvSpPr>
          <p:spPr>
            <a:xfrm flipH="1">
              <a:off x="8425034" y="4284033"/>
              <a:ext cx="152579" cy="130177"/>
            </a:xfrm>
            <a:custGeom>
              <a:avLst/>
              <a:gdLst/>
              <a:ahLst/>
              <a:cxnLst/>
              <a:rect l="l" t="t" r="r" b="b"/>
              <a:pathLst>
                <a:path w="1873" h="1598" extrusionOk="0">
                  <a:moveTo>
                    <a:pt x="1735" y="0"/>
                  </a:moveTo>
                  <a:lnTo>
                    <a:pt x="1" y="1438"/>
                  </a:lnTo>
                  <a:lnTo>
                    <a:pt x="138" y="1598"/>
                  </a:lnTo>
                  <a:lnTo>
                    <a:pt x="1872" y="160"/>
                  </a:lnTo>
                  <a:lnTo>
                    <a:pt x="17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8"/>
            <p:cNvSpPr/>
            <p:nvPr/>
          </p:nvSpPr>
          <p:spPr>
            <a:xfrm flipH="1">
              <a:off x="8544059" y="4132104"/>
              <a:ext cx="570889" cy="1040765"/>
            </a:xfrm>
            <a:custGeom>
              <a:avLst/>
              <a:gdLst/>
              <a:ahLst/>
              <a:cxnLst/>
              <a:rect l="l" t="t" r="r" b="b"/>
              <a:pathLst>
                <a:path w="7008" h="12776" extrusionOk="0">
                  <a:moveTo>
                    <a:pt x="4782" y="1"/>
                  </a:moveTo>
                  <a:cubicBezTo>
                    <a:pt x="4590" y="1"/>
                    <a:pt x="4411" y="10"/>
                    <a:pt x="4268" y="16"/>
                  </a:cubicBezTo>
                  <a:cubicBezTo>
                    <a:pt x="3584" y="62"/>
                    <a:pt x="2899" y="245"/>
                    <a:pt x="2351" y="633"/>
                  </a:cubicBezTo>
                  <a:cubicBezTo>
                    <a:pt x="0" y="2185"/>
                    <a:pt x="594" y="5745"/>
                    <a:pt x="2328" y="7594"/>
                  </a:cubicBezTo>
                  <a:cubicBezTo>
                    <a:pt x="2420" y="7708"/>
                    <a:pt x="2534" y="7823"/>
                    <a:pt x="2625" y="7914"/>
                  </a:cubicBezTo>
                  <a:cubicBezTo>
                    <a:pt x="2420" y="8074"/>
                    <a:pt x="2351" y="8393"/>
                    <a:pt x="2442" y="8667"/>
                  </a:cubicBezTo>
                  <a:cubicBezTo>
                    <a:pt x="2534" y="8918"/>
                    <a:pt x="2739" y="9146"/>
                    <a:pt x="2945" y="9306"/>
                  </a:cubicBezTo>
                  <a:cubicBezTo>
                    <a:pt x="2671" y="9489"/>
                    <a:pt x="2534" y="9877"/>
                    <a:pt x="2602" y="10196"/>
                  </a:cubicBezTo>
                  <a:cubicBezTo>
                    <a:pt x="2625" y="10379"/>
                    <a:pt x="2693" y="10539"/>
                    <a:pt x="2785" y="10699"/>
                  </a:cubicBezTo>
                  <a:cubicBezTo>
                    <a:pt x="2876" y="10835"/>
                    <a:pt x="2990" y="10972"/>
                    <a:pt x="3104" y="11087"/>
                  </a:cubicBezTo>
                  <a:cubicBezTo>
                    <a:pt x="2785" y="11589"/>
                    <a:pt x="2808" y="12273"/>
                    <a:pt x="3127" y="12776"/>
                  </a:cubicBezTo>
                  <a:lnTo>
                    <a:pt x="3789" y="12776"/>
                  </a:lnTo>
                  <a:cubicBezTo>
                    <a:pt x="3972" y="12342"/>
                    <a:pt x="3972" y="11794"/>
                    <a:pt x="3766" y="11360"/>
                  </a:cubicBezTo>
                  <a:cubicBezTo>
                    <a:pt x="4131" y="11155"/>
                    <a:pt x="4360" y="10790"/>
                    <a:pt x="4314" y="10356"/>
                  </a:cubicBezTo>
                  <a:cubicBezTo>
                    <a:pt x="4291" y="10082"/>
                    <a:pt x="4200" y="9831"/>
                    <a:pt x="4131" y="9557"/>
                  </a:cubicBezTo>
                  <a:cubicBezTo>
                    <a:pt x="4131" y="9557"/>
                    <a:pt x="4109" y="9534"/>
                    <a:pt x="4131" y="9512"/>
                  </a:cubicBezTo>
                  <a:cubicBezTo>
                    <a:pt x="4131" y="9443"/>
                    <a:pt x="4223" y="9420"/>
                    <a:pt x="4291" y="9398"/>
                  </a:cubicBezTo>
                  <a:cubicBezTo>
                    <a:pt x="4542" y="9352"/>
                    <a:pt x="4725" y="9078"/>
                    <a:pt x="4748" y="8804"/>
                  </a:cubicBezTo>
                  <a:cubicBezTo>
                    <a:pt x="4793" y="8553"/>
                    <a:pt x="4702" y="8279"/>
                    <a:pt x="4588" y="8028"/>
                  </a:cubicBezTo>
                  <a:cubicBezTo>
                    <a:pt x="4839" y="7914"/>
                    <a:pt x="5067" y="7777"/>
                    <a:pt x="5273" y="7594"/>
                  </a:cubicBezTo>
                  <a:cubicBezTo>
                    <a:pt x="5729" y="7229"/>
                    <a:pt x="6094" y="6750"/>
                    <a:pt x="6300" y="6202"/>
                  </a:cubicBezTo>
                  <a:cubicBezTo>
                    <a:pt x="6460" y="5814"/>
                    <a:pt x="6551" y="5426"/>
                    <a:pt x="6551" y="5015"/>
                  </a:cubicBezTo>
                  <a:cubicBezTo>
                    <a:pt x="6574" y="4536"/>
                    <a:pt x="6482" y="4011"/>
                    <a:pt x="6642" y="3531"/>
                  </a:cubicBezTo>
                  <a:cubicBezTo>
                    <a:pt x="6711" y="3303"/>
                    <a:pt x="6848" y="3098"/>
                    <a:pt x="6893" y="2847"/>
                  </a:cubicBezTo>
                  <a:cubicBezTo>
                    <a:pt x="7007" y="2527"/>
                    <a:pt x="6962" y="2185"/>
                    <a:pt x="6870" y="1865"/>
                  </a:cubicBezTo>
                  <a:cubicBezTo>
                    <a:pt x="6734" y="1317"/>
                    <a:pt x="6437" y="701"/>
                    <a:pt x="6026" y="290"/>
                  </a:cubicBezTo>
                  <a:cubicBezTo>
                    <a:pt x="5753" y="50"/>
                    <a:pt x="5233" y="1"/>
                    <a:pt x="47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8"/>
            <p:cNvSpPr/>
            <p:nvPr/>
          </p:nvSpPr>
          <p:spPr>
            <a:xfrm flipH="1">
              <a:off x="8497537" y="4385047"/>
              <a:ext cx="115432" cy="154942"/>
            </a:xfrm>
            <a:custGeom>
              <a:avLst/>
              <a:gdLst/>
              <a:ahLst/>
              <a:cxnLst/>
              <a:rect l="l" t="t" r="r" b="b"/>
              <a:pathLst>
                <a:path w="1417" h="1902" extrusionOk="0">
                  <a:moveTo>
                    <a:pt x="498" y="1"/>
                  </a:moveTo>
                  <a:cubicBezTo>
                    <a:pt x="431" y="1"/>
                    <a:pt x="364" y="12"/>
                    <a:pt x="298" y="38"/>
                  </a:cubicBezTo>
                  <a:cubicBezTo>
                    <a:pt x="206" y="61"/>
                    <a:pt x="115" y="153"/>
                    <a:pt x="69" y="267"/>
                  </a:cubicBezTo>
                  <a:cubicBezTo>
                    <a:pt x="1" y="472"/>
                    <a:pt x="47" y="723"/>
                    <a:pt x="115" y="929"/>
                  </a:cubicBezTo>
                  <a:cubicBezTo>
                    <a:pt x="252" y="1225"/>
                    <a:pt x="526" y="1454"/>
                    <a:pt x="800" y="1636"/>
                  </a:cubicBezTo>
                  <a:cubicBezTo>
                    <a:pt x="868" y="1682"/>
                    <a:pt x="937" y="1727"/>
                    <a:pt x="1005" y="1773"/>
                  </a:cubicBezTo>
                  <a:cubicBezTo>
                    <a:pt x="1040" y="1791"/>
                    <a:pt x="1129" y="1902"/>
                    <a:pt x="1189" y="1902"/>
                  </a:cubicBezTo>
                  <a:cubicBezTo>
                    <a:pt x="1207" y="1902"/>
                    <a:pt x="1223" y="1891"/>
                    <a:pt x="1233" y="1864"/>
                  </a:cubicBezTo>
                  <a:cubicBezTo>
                    <a:pt x="1416" y="1271"/>
                    <a:pt x="1393" y="153"/>
                    <a:pt x="640" y="16"/>
                  </a:cubicBezTo>
                  <a:cubicBezTo>
                    <a:pt x="593" y="6"/>
                    <a:pt x="545" y="1"/>
                    <a:pt x="498" y="1"/>
                  </a:cubicBezTo>
                  <a:close/>
                </a:path>
              </a:pathLst>
            </a:custGeom>
            <a:solidFill>
              <a:srgbClr val="FCB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8"/>
            <p:cNvSpPr/>
            <p:nvPr/>
          </p:nvSpPr>
          <p:spPr>
            <a:xfrm flipH="1">
              <a:off x="8509675" y="4385047"/>
              <a:ext cx="103294" cy="153964"/>
            </a:xfrm>
            <a:custGeom>
              <a:avLst/>
              <a:gdLst/>
              <a:ahLst/>
              <a:cxnLst/>
              <a:rect l="l" t="t" r="r" b="b"/>
              <a:pathLst>
                <a:path w="1268" h="1890" extrusionOk="0">
                  <a:moveTo>
                    <a:pt x="498" y="1"/>
                  </a:moveTo>
                  <a:cubicBezTo>
                    <a:pt x="431" y="1"/>
                    <a:pt x="364" y="12"/>
                    <a:pt x="298" y="38"/>
                  </a:cubicBezTo>
                  <a:cubicBezTo>
                    <a:pt x="206" y="61"/>
                    <a:pt x="115" y="153"/>
                    <a:pt x="69" y="267"/>
                  </a:cubicBezTo>
                  <a:cubicBezTo>
                    <a:pt x="1" y="472"/>
                    <a:pt x="47" y="723"/>
                    <a:pt x="115" y="929"/>
                  </a:cubicBezTo>
                  <a:cubicBezTo>
                    <a:pt x="252" y="1225"/>
                    <a:pt x="526" y="1454"/>
                    <a:pt x="800" y="1636"/>
                  </a:cubicBezTo>
                  <a:cubicBezTo>
                    <a:pt x="868" y="1682"/>
                    <a:pt x="937" y="1727"/>
                    <a:pt x="1005" y="1773"/>
                  </a:cubicBezTo>
                  <a:cubicBezTo>
                    <a:pt x="1028" y="1796"/>
                    <a:pt x="1119" y="1887"/>
                    <a:pt x="1142" y="1887"/>
                  </a:cubicBezTo>
                  <a:cubicBezTo>
                    <a:pt x="1151" y="1889"/>
                    <a:pt x="1159" y="1889"/>
                    <a:pt x="1166" y="1889"/>
                  </a:cubicBezTo>
                  <a:cubicBezTo>
                    <a:pt x="1267" y="1889"/>
                    <a:pt x="1183" y="1747"/>
                    <a:pt x="1119" y="1705"/>
                  </a:cubicBezTo>
                  <a:cubicBezTo>
                    <a:pt x="982" y="1613"/>
                    <a:pt x="823" y="1522"/>
                    <a:pt x="686" y="1408"/>
                  </a:cubicBezTo>
                  <a:cubicBezTo>
                    <a:pt x="389" y="1180"/>
                    <a:pt x="138" y="769"/>
                    <a:pt x="252" y="381"/>
                  </a:cubicBezTo>
                  <a:cubicBezTo>
                    <a:pt x="275" y="267"/>
                    <a:pt x="320" y="175"/>
                    <a:pt x="412" y="130"/>
                  </a:cubicBezTo>
                  <a:cubicBezTo>
                    <a:pt x="452" y="103"/>
                    <a:pt x="492" y="92"/>
                    <a:pt x="537" y="92"/>
                  </a:cubicBezTo>
                  <a:cubicBezTo>
                    <a:pt x="568" y="92"/>
                    <a:pt x="602" y="97"/>
                    <a:pt x="640" y="107"/>
                  </a:cubicBezTo>
                  <a:cubicBezTo>
                    <a:pt x="754" y="130"/>
                    <a:pt x="845" y="198"/>
                    <a:pt x="914" y="289"/>
                  </a:cubicBezTo>
                  <a:cubicBezTo>
                    <a:pt x="977" y="353"/>
                    <a:pt x="1001" y="475"/>
                    <a:pt x="1095" y="475"/>
                  </a:cubicBezTo>
                  <a:cubicBezTo>
                    <a:pt x="1103" y="475"/>
                    <a:pt x="1111" y="474"/>
                    <a:pt x="1119" y="472"/>
                  </a:cubicBezTo>
                  <a:cubicBezTo>
                    <a:pt x="1188" y="221"/>
                    <a:pt x="845" y="38"/>
                    <a:pt x="640" y="16"/>
                  </a:cubicBezTo>
                  <a:cubicBezTo>
                    <a:pt x="593" y="6"/>
                    <a:pt x="545" y="1"/>
                    <a:pt x="498" y="1"/>
                  </a:cubicBezTo>
                  <a:close/>
                </a:path>
              </a:pathLst>
            </a:custGeom>
            <a:solidFill>
              <a:srgbClr val="ED7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8"/>
            <p:cNvSpPr/>
            <p:nvPr/>
          </p:nvSpPr>
          <p:spPr>
            <a:xfrm flipH="1">
              <a:off x="8386013" y="4678233"/>
              <a:ext cx="122764" cy="61423"/>
            </a:xfrm>
            <a:custGeom>
              <a:avLst/>
              <a:gdLst/>
              <a:ahLst/>
              <a:cxnLst/>
              <a:rect l="l" t="t" r="r" b="b"/>
              <a:pathLst>
                <a:path w="1507" h="754" extrusionOk="0">
                  <a:moveTo>
                    <a:pt x="1507" y="0"/>
                  </a:moveTo>
                  <a:lnTo>
                    <a:pt x="1507" y="0"/>
                  </a:lnTo>
                  <a:cubicBezTo>
                    <a:pt x="1392" y="46"/>
                    <a:pt x="1278" y="91"/>
                    <a:pt x="1187" y="114"/>
                  </a:cubicBezTo>
                  <a:cubicBezTo>
                    <a:pt x="936" y="160"/>
                    <a:pt x="685" y="160"/>
                    <a:pt x="434" y="183"/>
                  </a:cubicBezTo>
                  <a:cubicBezTo>
                    <a:pt x="320" y="206"/>
                    <a:pt x="206" y="228"/>
                    <a:pt x="114" y="320"/>
                  </a:cubicBezTo>
                  <a:cubicBezTo>
                    <a:pt x="0" y="434"/>
                    <a:pt x="0" y="594"/>
                    <a:pt x="23" y="753"/>
                  </a:cubicBezTo>
                  <a:cubicBezTo>
                    <a:pt x="69" y="685"/>
                    <a:pt x="114" y="639"/>
                    <a:pt x="160" y="594"/>
                  </a:cubicBezTo>
                  <a:cubicBezTo>
                    <a:pt x="320" y="479"/>
                    <a:pt x="502" y="457"/>
                    <a:pt x="685" y="434"/>
                  </a:cubicBezTo>
                  <a:cubicBezTo>
                    <a:pt x="936" y="388"/>
                    <a:pt x="1164" y="274"/>
                    <a:pt x="1370" y="137"/>
                  </a:cubicBezTo>
                  <a:cubicBezTo>
                    <a:pt x="1415" y="91"/>
                    <a:pt x="1461" y="46"/>
                    <a:pt x="1507" y="0"/>
                  </a:cubicBezTo>
                  <a:close/>
                </a:path>
              </a:pathLst>
            </a:custGeom>
            <a:solidFill>
              <a:srgbClr val="ED7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8"/>
            <p:cNvSpPr/>
            <p:nvPr/>
          </p:nvSpPr>
          <p:spPr>
            <a:xfrm flipH="1">
              <a:off x="8389759" y="4957569"/>
              <a:ext cx="26068" cy="51240"/>
            </a:xfrm>
            <a:custGeom>
              <a:avLst/>
              <a:gdLst/>
              <a:ahLst/>
              <a:cxnLst/>
              <a:rect l="l" t="t" r="r" b="b"/>
              <a:pathLst>
                <a:path w="320" h="629" extrusionOk="0">
                  <a:moveTo>
                    <a:pt x="160" y="1"/>
                  </a:moveTo>
                  <a:cubicBezTo>
                    <a:pt x="80" y="1"/>
                    <a:pt x="0" y="29"/>
                    <a:pt x="0" y="86"/>
                  </a:cubicBezTo>
                  <a:lnTo>
                    <a:pt x="0" y="543"/>
                  </a:lnTo>
                  <a:cubicBezTo>
                    <a:pt x="0" y="600"/>
                    <a:pt x="80" y="628"/>
                    <a:pt x="160" y="628"/>
                  </a:cubicBezTo>
                  <a:cubicBezTo>
                    <a:pt x="240" y="628"/>
                    <a:pt x="320" y="600"/>
                    <a:pt x="320" y="543"/>
                  </a:cubicBezTo>
                  <a:lnTo>
                    <a:pt x="320" y="86"/>
                  </a:lnTo>
                  <a:cubicBezTo>
                    <a:pt x="320" y="29"/>
                    <a:pt x="240" y="1"/>
                    <a:pt x="160" y="1"/>
                  </a:cubicBezTo>
                  <a:close/>
                </a:path>
              </a:pathLst>
            </a:custGeom>
            <a:solidFill>
              <a:srgbClr val="EF84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8"/>
            <p:cNvSpPr/>
            <p:nvPr/>
          </p:nvSpPr>
          <p:spPr>
            <a:xfrm flipH="1">
              <a:off x="8613703" y="5076505"/>
              <a:ext cx="32666" cy="61015"/>
            </a:xfrm>
            <a:custGeom>
              <a:avLst/>
              <a:gdLst/>
              <a:ahLst/>
              <a:cxnLst/>
              <a:rect l="l" t="t" r="r" b="b"/>
              <a:pathLst>
                <a:path w="401" h="749" extrusionOk="0">
                  <a:moveTo>
                    <a:pt x="234" y="1"/>
                  </a:moveTo>
                  <a:cubicBezTo>
                    <a:pt x="167" y="1"/>
                    <a:pt x="102" y="23"/>
                    <a:pt x="91" y="64"/>
                  </a:cubicBezTo>
                  <a:cubicBezTo>
                    <a:pt x="23" y="270"/>
                    <a:pt x="0" y="452"/>
                    <a:pt x="23" y="680"/>
                  </a:cubicBezTo>
                  <a:cubicBezTo>
                    <a:pt x="23" y="726"/>
                    <a:pt x="103" y="749"/>
                    <a:pt x="180" y="749"/>
                  </a:cubicBezTo>
                  <a:cubicBezTo>
                    <a:pt x="257" y="749"/>
                    <a:pt x="331" y="726"/>
                    <a:pt x="320" y="680"/>
                  </a:cubicBezTo>
                  <a:cubicBezTo>
                    <a:pt x="320" y="475"/>
                    <a:pt x="320" y="292"/>
                    <a:pt x="388" y="110"/>
                  </a:cubicBezTo>
                  <a:cubicBezTo>
                    <a:pt x="401" y="34"/>
                    <a:pt x="316" y="1"/>
                    <a:pt x="2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8"/>
            <p:cNvSpPr/>
            <p:nvPr/>
          </p:nvSpPr>
          <p:spPr>
            <a:xfrm flipH="1">
              <a:off x="8644496" y="4871544"/>
              <a:ext cx="31933" cy="51158"/>
            </a:xfrm>
            <a:custGeom>
              <a:avLst/>
              <a:gdLst/>
              <a:ahLst/>
              <a:cxnLst/>
              <a:rect l="l" t="t" r="r" b="b"/>
              <a:pathLst>
                <a:path w="392" h="628" extrusionOk="0">
                  <a:moveTo>
                    <a:pt x="212" y="1"/>
                  </a:moveTo>
                  <a:cubicBezTo>
                    <a:pt x="135" y="1"/>
                    <a:pt x="61" y="24"/>
                    <a:pt x="72" y="69"/>
                  </a:cubicBezTo>
                  <a:cubicBezTo>
                    <a:pt x="72" y="229"/>
                    <a:pt x="72" y="389"/>
                    <a:pt x="27" y="526"/>
                  </a:cubicBezTo>
                  <a:cubicBezTo>
                    <a:pt x="0" y="592"/>
                    <a:pt x="90" y="628"/>
                    <a:pt x="178" y="628"/>
                  </a:cubicBezTo>
                  <a:cubicBezTo>
                    <a:pt x="242" y="628"/>
                    <a:pt x="304" y="610"/>
                    <a:pt x="323" y="572"/>
                  </a:cubicBezTo>
                  <a:cubicBezTo>
                    <a:pt x="369" y="412"/>
                    <a:pt x="392" y="252"/>
                    <a:pt x="369" y="69"/>
                  </a:cubicBezTo>
                  <a:cubicBezTo>
                    <a:pt x="369" y="24"/>
                    <a:pt x="289" y="1"/>
                    <a:pt x="2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8"/>
            <p:cNvSpPr/>
            <p:nvPr/>
          </p:nvSpPr>
          <p:spPr>
            <a:xfrm flipH="1">
              <a:off x="8161905" y="4983637"/>
              <a:ext cx="35436" cy="54254"/>
            </a:xfrm>
            <a:custGeom>
              <a:avLst/>
              <a:gdLst/>
              <a:ahLst/>
              <a:cxnLst/>
              <a:rect l="l" t="t" r="r" b="b"/>
              <a:pathLst>
                <a:path w="435" h="666" extrusionOk="0">
                  <a:moveTo>
                    <a:pt x="152" y="0"/>
                  </a:moveTo>
                  <a:cubicBezTo>
                    <a:pt x="75" y="0"/>
                    <a:pt x="0" y="29"/>
                    <a:pt x="12" y="86"/>
                  </a:cubicBezTo>
                  <a:cubicBezTo>
                    <a:pt x="35" y="246"/>
                    <a:pt x="80" y="405"/>
                    <a:pt x="103" y="588"/>
                  </a:cubicBezTo>
                  <a:cubicBezTo>
                    <a:pt x="114" y="642"/>
                    <a:pt x="191" y="665"/>
                    <a:pt x="267" y="665"/>
                  </a:cubicBezTo>
                  <a:cubicBezTo>
                    <a:pt x="351" y="665"/>
                    <a:pt x="435" y="636"/>
                    <a:pt x="423" y="588"/>
                  </a:cubicBezTo>
                  <a:cubicBezTo>
                    <a:pt x="377" y="405"/>
                    <a:pt x="354" y="246"/>
                    <a:pt x="308" y="86"/>
                  </a:cubicBezTo>
                  <a:cubicBezTo>
                    <a:pt x="308" y="29"/>
                    <a:pt x="229" y="0"/>
                    <a:pt x="152" y="0"/>
                  </a:cubicBezTo>
                  <a:close/>
                </a:path>
              </a:pathLst>
            </a:custGeom>
            <a:solidFill>
              <a:srgbClr val="EF84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8"/>
            <p:cNvSpPr/>
            <p:nvPr/>
          </p:nvSpPr>
          <p:spPr>
            <a:xfrm flipH="1">
              <a:off x="8857444" y="4438568"/>
              <a:ext cx="181336" cy="324139"/>
            </a:xfrm>
            <a:custGeom>
              <a:avLst/>
              <a:gdLst/>
              <a:ahLst/>
              <a:cxnLst/>
              <a:rect l="l" t="t" r="r" b="b"/>
              <a:pathLst>
                <a:path w="2226" h="3979" extrusionOk="0">
                  <a:moveTo>
                    <a:pt x="92" y="0"/>
                  </a:moveTo>
                  <a:cubicBezTo>
                    <a:pt x="49" y="0"/>
                    <a:pt x="1" y="18"/>
                    <a:pt x="1" y="43"/>
                  </a:cubicBezTo>
                  <a:cubicBezTo>
                    <a:pt x="69" y="363"/>
                    <a:pt x="138" y="682"/>
                    <a:pt x="229" y="1002"/>
                  </a:cubicBezTo>
                  <a:cubicBezTo>
                    <a:pt x="412" y="1550"/>
                    <a:pt x="663" y="2098"/>
                    <a:pt x="960" y="2600"/>
                  </a:cubicBezTo>
                  <a:cubicBezTo>
                    <a:pt x="1256" y="3102"/>
                    <a:pt x="1621" y="3558"/>
                    <a:pt x="2055" y="3969"/>
                  </a:cubicBezTo>
                  <a:cubicBezTo>
                    <a:pt x="2061" y="3975"/>
                    <a:pt x="2077" y="3978"/>
                    <a:pt x="2096" y="3978"/>
                  </a:cubicBezTo>
                  <a:cubicBezTo>
                    <a:pt x="2149" y="3978"/>
                    <a:pt x="2226" y="3957"/>
                    <a:pt x="2192" y="3924"/>
                  </a:cubicBezTo>
                  <a:cubicBezTo>
                    <a:pt x="1941" y="3695"/>
                    <a:pt x="1736" y="3444"/>
                    <a:pt x="1530" y="3193"/>
                  </a:cubicBezTo>
                  <a:cubicBezTo>
                    <a:pt x="1188" y="2737"/>
                    <a:pt x="891" y="2235"/>
                    <a:pt x="663" y="1710"/>
                  </a:cubicBezTo>
                  <a:cubicBezTo>
                    <a:pt x="412" y="1162"/>
                    <a:pt x="252" y="614"/>
                    <a:pt x="161" y="43"/>
                  </a:cubicBezTo>
                  <a:cubicBezTo>
                    <a:pt x="161" y="12"/>
                    <a:pt x="128" y="0"/>
                    <a:pt x="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8"/>
            <p:cNvSpPr/>
            <p:nvPr/>
          </p:nvSpPr>
          <p:spPr>
            <a:xfrm flipH="1">
              <a:off x="8852717" y="4660718"/>
              <a:ext cx="59549" cy="47330"/>
            </a:xfrm>
            <a:custGeom>
              <a:avLst/>
              <a:gdLst/>
              <a:ahLst/>
              <a:cxnLst/>
              <a:rect l="l" t="t" r="r" b="b"/>
              <a:pathLst>
                <a:path w="731" h="581" extrusionOk="0">
                  <a:moveTo>
                    <a:pt x="103" y="0"/>
                  </a:moveTo>
                  <a:cubicBezTo>
                    <a:pt x="93" y="0"/>
                    <a:pt x="82" y="3"/>
                    <a:pt x="68" y="10"/>
                  </a:cubicBezTo>
                  <a:cubicBezTo>
                    <a:pt x="46" y="10"/>
                    <a:pt x="0" y="33"/>
                    <a:pt x="23" y="55"/>
                  </a:cubicBezTo>
                  <a:cubicBezTo>
                    <a:pt x="183" y="261"/>
                    <a:pt x="365" y="443"/>
                    <a:pt x="593" y="580"/>
                  </a:cubicBezTo>
                  <a:lnTo>
                    <a:pt x="708" y="580"/>
                  </a:lnTo>
                  <a:cubicBezTo>
                    <a:pt x="730" y="558"/>
                    <a:pt x="730" y="535"/>
                    <a:pt x="708" y="512"/>
                  </a:cubicBezTo>
                  <a:cubicBezTo>
                    <a:pt x="502" y="398"/>
                    <a:pt x="320" y="215"/>
                    <a:pt x="160" y="33"/>
                  </a:cubicBezTo>
                  <a:cubicBezTo>
                    <a:pt x="144" y="16"/>
                    <a:pt x="128" y="0"/>
                    <a:pt x="1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8"/>
            <p:cNvSpPr/>
            <p:nvPr/>
          </p:nvSpPr>
          <p:spPr>
            <a:xfrm flipH="1">
              <a:off x="8651912" y="4487609"/>
              <a:ext cx="220519" cy="544903"/>
            </a:xfrm>
            <a:custGeom>
              <a:avLst/>
              <a:gdLst/>
              <a:ahLst/>
              <a:cxnLst/>
              <a:rect l="l" t="t" r="r" b="b"/>
              <a:pathLst>
                <a:path w="2707" h="6689" extrusionOk="0">
                  <a:moveTo>
                    <a:pt x="2627" y="1"/>
                  </a:moveTo>
                  <a:cubicBezTo>
                    <a:pt x="2587" y="1"/>
                    <a:pt x="2547" y="12"/>
                    <a:pt x="2547" y="35"/>
                  </a:cubicBezTo>
                  <a:cubicBezTo>
                    <a:pt x="2478" y="400"/>
                    <a:pt x="2364" y="765"/>
                    <a:pt x="2204" y="1108"/>
                  </a:cubicBezTo>
                  <a:cubicBezTo>
                    <a:pt x="1931" y="1655"/>
                    <a:pt x="1497" y="2112"/>
                    <a:pt x="1154" y="2637"/>
                  </a:cubicBezTo>
                  <a:cubicBezTo>
                    <a:pt x="972" y="2888"/>
                    <a:pt x="812" y="3162"/>
                    <a:pt x="721" y="3459"/>
                  </a:cubicBezTo>
                  <a:cubicBezTo>
                    <a:pt x="607" y="3755"/>
                    <a:pt x="538" y="4052"/>
                    <a:pt x="538" y="4372"/>
                  </a:cubicBezTo>
                  <a:cubicBezTo>
                    <a:pt x="470" y="4143"/>
                    <a:pt x="333" y="3938"/>
                    <a:pt x="173" y="3755"/>
                  </a:cubicBezTo>
                  <a:cubicBezTo>
                    <a:pt x="165" y="3739"/>
                    <a:pt x="140" y="3732"/>
                    <a:pt x="112" y="3732"/>
                  </a:cubicBezTo>
                  <a:cubicBezTo>
                    <a:pt x="63" y="3732"/>
                    <a:pt x="7" y="3757"/>
                    <a:pt x="36" y="3801"/>
                  </a:cubicBezTo>
                  <a:cubicBezTo>
                    <a:pt x="333" y="4098"/>
                    <a:pt x="470" y="4509"/>
                    <a:pt x="493" y="4942"/>
                  </a:cubicBezTo>
                  <a:cubicBezTo>
                    <a:pt x="447" y="5148"/>
                    <a:pt x="401" y="5376"/>
                    <a:pt x="378" y="5604"/>
                  </a:cubicBezTo>
                  <a:cubicBezTo>
                    <a:pt x="333" y="5422"/>
                    <a:pt x="264" y="5262"/>
                    <a:pt x="173" y="5102"/>
                  </a:cubicBezTo>
                  <a:cubicBezTo>
                    <a:pt x="163" y="5081"/>
                    <a:pt x="125" y="5070"/>
                    <a:pt x="88" y="5070"/>
                  </a:cubicBezTo>
                  <a:cubicBezTo>
                    <a:pt x="43" y="5070"/>
                    <a:pt x="1" y="5087"/>
                    <a:pt x="13" y="5125"/>
                  </a:cubicBezTo>
                  <a:cubicBezTo>
                    <a:pt x="173" y="5376"/>
                    <a:pt x="264" y="5650"/>
                    <a:pt x="287" y="5947"/>
                  </a:cubicBezTo>
                  <a:cubicBezTo>
                    <a:pt x="310" y="5969"/>
                    <a:pt x="310" y="5969"/>
                    <a:pt x="333" y="5992"/>
                  </a:cubicBezTo>
                  <a:cubicBezTo>
                    <a:pt x="310" y="6198"/>
                    <a:pt x="333" y="6426"/>
                    <a:pt x="378" y="6654"/>
                  </a:cubicBezTo>
                  <a:cubicBezTo>
                    <a:pt x="378" y="6677"/>
                    <a:pt x="418" y="6688"/>
                    <a:pt x="455" y="6688"/>
                  </a:cubicBezTo>
                  <a:cubicBezTo>
                    <a:pt x="493" y="6688"/>
                    <a:pt x="527" y="6677"/>
                    <a:pt x="515" y="6654"/>
                  </a:cubicBezTo>
                  <a:cubicBezTo>
                    <a:pt x="470" y="6357"/>
                    <a:pt x="447" y="6038"/>
                    <a:pt x="538" y="5741"/>
                  </a:cubicBezTo>
                  <a:cubicBezTo>
                    <a:pt x="584" y="5627"/>
                    <a:pt x="629" y="5513"/>
                    <a:pt x="721" y="5399"/>
                  </a:cubicBezTo>
                  <a:cubicBezTo>
                    <a:pt x="789" y="5307"/>
                    <a:pt x="903" y="5193"/>
                    <a:pt x="1040" y="5170"/>
                  </a:cubicBezTo>
                  <a:cubicBezTo>
                    <a:pt x="1063" y="5170"/>
                    <a:pt x="1109" y="5148"/>
                    <a:pt x="1086" y="5125"/>
                  </a:cubicBezTo>
                  <a:cubicBezTo>
                    <a:pt x="1086" y="5102"/>
                    <a:pt x="1017" y="5102"/>
                    <a:pt x="995" y="5102"/>
                  </a:cubicBezTo>
                  <a:cubicBezTo>
                    <a:pt x="812" y="5125"/>
                    <a:pt x="675" y="5239"/>
                    <a:pt x="561" y="5399"/>
                  </a:cubicBezTo>
                  <a:cubicBezTo>
                    <a:pt x="584" y="5330"/>
                    <a:pt x="584" y="5262"/>
                    <a:pt x="607" y="5193"/>
                  </a:cubicBezTo>
                  <a:cubicBezTo>
                    <a:pt x="607" y="5125"/>
                    <a:pt x="629" y="5056"/>
                    <a:pt x="629" y="4988"/>
                  </a:cubicBezTo>
                  <a:cubicBezTo>
                    <a:pt x="629" y="4988"/>
                    <a:pt x="652" y="4988"/>
                    <a:pt x="652" y="4965"/>
                  </a:cubicBezTo>
                  <a:cubicBezTo>
                    <a:pt x="652" y="4965"/>
                    <a:pt x="652" y="4942"/>
                    <a:pt x="652" y="4942"/>
                  </a:cubicBezTo>
                  <a:cubicBezTo>
                    <a:pt x="698" y="4668"/>
                    <a:pt x="766" y="4417"/>
                    <a:pt x="881" y="4166"/>
                  </a:cubicBezTo>
                  <a:cubicBezTo>
                    <a:pt x="949" y="4029"/>
                    <a:pt x="1017" y="3869"/>
                    <a:pt x="1132" y="3732"/>
                  </a:cubicBezTo>
                  <a:cubicBezTo>
                    <a:pt x="1246" y="3618"/>
                    <a:pt x="1406" y="3550"/>
                    <a:pt x="1520" y="3436"/>
                  </a:cubicBezTo>
                  <a:cubicBezTo>
                    <a:pt x="1565" y="3413"/>
                    <a:pt x="1520" y="3390"/>
                    <a:pt x="1497" y="3367"/>
                  </a:cubicBezTo>
                  <a:cubicBezTo>
                    <a:pt x="1474" y="3367"/>
                    <a:pt x="1428" y="3367"/>
                    <a:pt x="1406" y="3390"/>
                  </a:cubicBezTo>
                  <a:cubicBezTo>
                    <a:pt x="1314" y="3459"/>
                    <a:pt x="1223" y="3504"/>
                    <a:pt x="1154" y="3573"/>
                  </a:cubicBezTo>
                  <a:cubicBezTo>
                    <a:pt x="1063" y="3618"/>
                    <a:pt x="1017" y="3687"/>
                    <a:pt x="949" y="3755"/>
                  </a:cubicBezTo>
                  <a:cubicBezTo>
                    <a:pt x="858" y="3892"/>
                    <a:pt x="766" y="4052"/>
                    <a:pt x="698" y="4212"/>
                  </a:cubicBezTo>
                  <a:cubicBezTo>
                    <a:pt x="721" y="3892"/>
                    <a:pt x="812" y="3596"/>
                    <a:pt x="926" y="3322"/>
                  </a:cubicBezTo>
                  <a:cubicBezTo>
                    <a:pt x="1154" y="2751"/>
                    <a:pt x="1588" y="2272"/>
                    <a:pt x="1931" y="1792"/>
                  </a:cubicBezTo>
                  <a:cubicBezTo>
                    <a:pt x="2113" y="1518"/>
                    <a:pt x="2296" y="1267"/>
                    <a:pt x="2410" y="971"/>
                  </a:cubicBezTo>
                  <a:cubicBezTo>
                    <a:pt x="2547" y="674"/>
                    <a:pt x="2638" y="354"/>
                    <a:pt x="2707" y="35"/>
                  </a:cubicBezTo>
                  <a:cubicBezTo>
                    <a:pt x="2707" y="12"/>
                    <a:pt x="2667" y="1"/>
                    <a:pt x="26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8"/>
            <p:cNvSpPr/>
            <p:nvPr/>
          </p:nvSpPr>
          <p:spPr>
            <a:xfrm flipH="1">
              <a:off x="8862005" y="4170555"/>
              <a:ext cx="137672" cy="335544"/>
            </a:xfrm>
            <a:custGeom>
              <a:avLst/>
              <a:gdLst/>
              <a:ahLst/>
              <a:cxnLst/>
              <a:rect l="l" t="t" r="r" b="b"/>
              <a:pathLst>
                <a:path w="1690" h="4119" extrusionOk="0">
                  <a:moveTo>
                    <a:pt x="1552" y="1"/>
                  </a:moveTo>
                  <a:cubicBezTo>
                    <a:pt x="1256" y="138"/>
                    <a:pt x="982" y="320"/>
                    <a:pt x="776" y="549"/>
                  </a:cubicBezTo>
                  <a:cubicBezTo>
                    <a:pt x="365" y="982"/>
                    <a:pt x="137" y="1530"/>
                    <a:pt x="69" y="2124"/>
                  </a:cubicBezTo>
                  <a:cubicBezTo>
                    <a:pt x="0" y="2786"/>
                    <a:pt x="160" y="3470"/>
                    <a:pt x="457" y="4087"/>
                  </a:cubicBezTo>
                  <a:cubicBezTo>
                    <a:pt x="467" y="4107"/>
                    <a:pt x="505" y="4118"/>
                    <a:pt x="539" y="4118"/>
                  </a:cubicBezTo>
                  <a:cubicBezTo>
                    <a:pt x="582" y="4118"/>
                    <a:pt x="619" y="4101"/>
                    <a:pt x="594" y="4064"/>
                  </a:cubicBezTo>
                  <a:cubicBezTo>
                    <a:pt x="434" y="3721"/>
                    <a:pt x="320" y="3379"/>
                    <a:pt x="274" y="2991"/>
                  </a:cubicBezTo>
                  <a:cubicBezTo>
                    <a:pt x="160" y="2375"/>
                    <a:pt x="206" y="1736"/>
                    <a:pt x="502" y="1188"/>
                  </a:cubicBezTo>
                  <a:cubicBezTo>
                    <a:pt x="731" y="686"/>
                    <a:pt x="1141" y="275"/>
                    <a:pt x="1644" y="69"/>
                  </a:cubicBezTo>
                  <a:cubicBezTo>
                    <a:pt x="1689" y="47"/>
                    <a:pt x="1666" y="24"/>
                    <a:pt x="16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8"/>
            <p:cNvSpPr/>
            <p:nvPr/>
          </p:nvSpPr>
          <p:spPr>
            <a:xfrm flipH="1">
              <a:off x="8716999" y="4247782"/>
              <a:ext cx="62563" cy="363730"/>
            </a:xfrm>
            <a:custGeom>
              <a:avLst/>
              <a:gdLst/>
              <a:ahLst/>
              <a:cxnLst/>
              <a:rect l="l" t="t" r="r" b="b"/>
              <a:pathLst>
                <a:path w="768" h="4465" extrusionOk="0">
                  <a:moveTo>
                    <a:pt x="551" y="0"/>
                  </a:moveTo>
                  <a:cubicBezTo>
                    <a:pt x="511" y="0"/>
                    <a:pt x="471" y="12"/>
                    <a:pt x="471" y="34"/>
                  </a:cubicBezTo>
                  <a:cubicBezTo>
                    <a:pt x="517" y="377"/>
                    <a:pt x="539" y="696"/>
                    <a:pt x="539" y="1016"/>
                  </a:cubicBezTo>
                  <a:cubicBezTo>
                    <a:pt x="562" y="2180"/>
                    <a:pt x="380" y="3321"/>
                    <a:pt x="14" y="4417"/>
                  </a:cubicBezTo>
                  <a:cubicBezTo>
                    <a:pt x="0" y="4445"/>
                    <a:pt x="47" y="4464"/>
                    <a:pt x="91" y="4464"/>
                  </a:cubicBezTo>
                  <a:cubicBezTo>
                    <a:pt x="117" y="4464"/>
                    <a:pt x="143" y="4457"/>
                    <a:pt x="151" y="4440"/>
                  </a:cubicBezTo>
                  <a:cubicBezTo>
                    <a:pt x="266" y="4120"/>
                    <a:pt x="357" y="3823"/>
                    <a:pt x="425" y="3504"/>
                  </a:cubicBezTo>
                  <a:cubicBezTo>
                    <a:pt x="699" y="2363"/>
                    <a:pt x="768" y="1198"/>
                    <a:pt x="631" y="34"/>
                  </a:cubicBezTo>
                  <a:cubicBezTo>
                    <a:pt x="631" y="12"/>
                    <a:pt x="591" y="0"/>
                    <a:pt x="5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8"/>
            <p:cNvSpPr/>
            <p:nvPr/>
          </p:nvSpPr>
          <p:spPr>
            <a:xfrm flipH="1">
              <a:off x="8869498" y="4440198"/>
              <a:ext cx="14908" cy="37310"/>
            </a:xfrm>
            <a:custGeom>
              <a:avLst/>
              <a:gdLst/>
              <a:ahLst/>
              <a:cxnLst/>
              <a:rect l="l" t="t" r="r" b="b"/>
              <a:pathLst>
                <a:path w="183" h="458" extrusionOk="0">
                  <a:moveTo>
                    <a:pt x="115" y="1"/>
                  </a:moveTo>
                  <a:cubicBezTo>
                    <a:pt x="69" y="1"/>
                    <a:pt x="23" y="1"/>
                    <a:pt x="23" y="46"/>
                  </a:cubicBezTo>
                  <a:cubicBezTo>
                    <a:pt x="0" y="160"/>
                    <a:pt x="0" y="297"/>
                    <a:pt x="0" y="411"/>
                  </a:cubicBezTo>
                  <a:cubicBezTo>
                    <a:pt x="0" y="434"/>
                    <a:pt x="69" y="457"/>
                    <a:pt x="92" y="457"/>
                  </a:cubicBezTo>
                  <a:cubicBezTo>
                    <a:pt x="115" y="457"/>
                    <a:pt x="115" y="457"/>
                    <a:pt x="137" y="434"/>
                  </a:cubicBezTo>
                  <a:cubicBezTo>
                    <a:pt x="160" y="434"/>
                    <a:pt x="160" y="434"/>
                    <a:pt x="160" y="411"/>
                  </a:cubicBezTo>
                  <a:cubicBezTo>
                    <a:pt x="160" y="297"/>
                    <a:pt x="160" y="160"/>
                    <a:pt x="183" y="46"/>
                  </a:cubicBezTo>
                  <a:cubicBezTo>
                    <a:pt x="183" y="23"/>
                    <a:pt x="160" y="23"/>
                    <a:pt x="1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8"/>
            <p:cNvSpPr/>
            <p:nvPr/>
          </p:nvSpPr>
          <p:spPr>
            <a:xfrm flipH="1">
              <a:off x="8596107" y="4173813"/>
              <a:ext cx="61912" cy="142804"/>
            </a:xfrm>
            <a:custGeom>
              <a:avLst/>
              <a:gdLst/>
              <a:ahLst/>
              <a:cxnLst/>
              <a:rect l="l" t="t" r="r" b="b"/>
              <a:pathLst>
                <a:path w="760" h="1753" extrusionOk="0">
                  <a:moveTo>
                    <a:pt x="142" y="0"/>
                  </a:moveTo>
                  <a:cubicBezTo>
                    <a:pt x="93" y="0"/>
                    <a:pt x="0" y="38"/>
                    <a:pt x="75" y="75"/>
                  </a:cubicBezTo>
                  <a:cubicBezTo>
                    <a:pt x="303" y="212"/>
                    <a:pt x="440" y="463"/>
                    <a:pt x="508" y="737"/>
                  </a:cubicBezTo>
                  <a:cubicBezTo>
                    <a:pt x="600" y="1056"/>
                    <a:pt x="600" y="1399"/>
                    <a:pt x="577" y="1718"/>
                  </a:cubicBezTo>
                  <a:cubicBezTo>
                    <a:pt x="577" y="1741"/>
                    <a:pt x="617" y="1753"/>
                    <a:pt x="657" y="1753"/>
                  </a:cubicBezTo>
                  <a:cubicBezTo>
                    <a:pt x="697" y="1753"/>
                    <a:pt x="736" y="1741"/>
                    <a:pt x="736" y="1718"/>
                  </a:cubicBezTo>
                  <a:cubicBezTo>
                    <a:pt x="736" y="1376"/>
                    <a:pt x="759" y="1034"/>
                    <a:pt x="645" y="691"/>
                  </a:cubicBezTo>
                  <a:cubicBezTo>
                    <a:pt x="577" y="417"/>
                    <a:pt x="417" y="166"/>
                    <a:pt x="166" y="7"/>
                  </a:cubicBezTo>
                  <a:cubicBezTo>
                    <a:pt x="162" y="2"/>
                    <a:pt x="153" y="0"/>
                    <a:pt x="1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8"/>
            <p:cNvSpPr/>
            <p:nvPr/>
          </p:nvSpPr>
          <p:spPr>
            <a:xfrm flipH="1">
              <a:off x="6567504" y="4297474"/>
              <a:ext cx="444459" cy="698785"/>
            </a:xfrm>
            <a:custGeom>
              <a:avLst/>
              <a:gdLst/>
              <a:ahLst/>
              <a:cxnLst/>
              <a:rect l="l" t="t" r="r" b="b"/>
              <a:pathLst>
                <a:path w="5456" h="8578" extrusionOk="0">
                  <a:moveTo>
                    <a:pt x="2032" y="0"/>
                  </a:moveTo>
                  <a:cubicBezTo>
                    <a:pt x="1880" y="0"/>
                    <a:pt x="1726" y="27"/>
                    <a:pt x="1575" y="86"/>
                  </a:cubicBezTo>
                  <a:cubicBezTo>
                    <a:pt x="1187" y="246"/>
                    <a:pt x="891" y="566"/>
                    <a:pt x="640" y="908"/>
                  </a:cubicBezTo>
                  <a:cubicBezTo>
                    <a:pt x="46" y="1798"/>
                    <a:pt x="23" y="2894"/>
                    <a:pt x="0" y="3921"/>
                  </a:cubicBezTo>
                  <a:cubicBezTo>
                    <a:pt x="0" y="4012"/>
                    <a:pt x="0" y="4126"/>
                    <a:pt x="0" y="4240"/>
                  </a:cubicBezTo>
                  <a:cubicBezTo>
                    <a:pt x="23" y="5405"/>
                    <a:pt x="115" y="6591"/>
                    <a:pt x="183" y="7756"/>
                  </a:cubicBezTo>
                  <a:cubicBezTo>
                    <a:pt x="183" y="7915"/>
                    <a:pt x="206" y="8098"/>
                    <a:pt x="297" y="8212"/>
                  </a:cubicBezTo>
                  <a:cubicBezTo>
                    <a:pt x="434" y="8417"/>
                    <a:pt x="685" y="8463"/>
                    <a:pt x="936" y="8463"/>
                  </a:cubicBezTo>
                  <a:cubicBezTo>
                    <a:pt x="1013" y="8468"/>
                    <a:pt x="1091" y="8470"/>
                    <a:pt x="1168" y="8470"/>
                  </a:cubicBezTo>
                  <a:cubicBezTo>
                    <a:pt x="1379" y="8470"/>
                    <a:pt x="1590" y="8457"/>
                    <a:pt x="1800" y="8457"/>
                  </a:cubicBezTo>
                  <a:cubicBezTo>
                    <a:pt x="1878" y="8457"/>
                    <a:pt x="1955" y="8458"/>
                    <a:pt x="2032" y="8463"/>
                  </a:cubicBezTo>
                  <a:cubicBezTo>
                    <a:pt x="2283" y="8486"/>
                    <a:pt x="2488" y="8577"/>
                    <a:pt x="2762" y="8577"/>
                  </a:cubicBezTo>
                  <a:cubicBezTo>
                    <a:pt x="3264" y="8577"/>
                    <a:pt x="3630" y="8303"/>
                    <a:pt x="3744" y="7801"/>
                  </a:cubicBezTo>
                  <a:cubicBezTo>
                    <a:pt x="3812" y="7596"/>
                    <a:pt x="3767" y="7390"/>
                    <a:pt x="3789" y="7185"/>
                  </a:cubicBezTo>
                  <a:cubicBezTo>
                    <a:pt x="3789" y="7025"/>
                    <a:pt x="3812" y="6888"/>
                    <a:pt x="3881" y="6774"/>
                  </a:cubicBezTo>
                  <a:cubicBezTo>
                    <a:pt x="3904" y="6706"/>
                    <a:pt x="3949" y="6637"/>
                    <a:pt x="3995" y="6614"/>
                  </a:cubicBezTo>
                  <a:cubicBezTo>
                    <a:pt x="4155" y="6500"/>
                    <a:pt x="4337" y="6477"/>
                    <a:pt x="4497" y="6455"/>
                  </a:cubicBezTo>
                  <a:cubicBezTo>
                    <a:pt x="4725" y="6409"/>
                    <a:pt x="4954" y="6295"/>
                    <a:pt x="5136" y="6158"/>
                  </a:cubicBezTo>
                  <a:cubicBezTo>
                    <a:pt x="5205" y="6135"/>
                    <a:pt x="5250" y="6089"/>
                    <a:pt x="5296" y="6044"/>
                  </a:cubicBezTo>
                  <a:cubicBezTo>
                    <a:pt x="5342" y="5998"/>
                    <a:pt x="5387" y="5930"/>
                    <a:pt x="5410" y="5861"/>
                  </a:cubicBezTo>
                  <a:cubicBezTo>
                    <a:pt x="5456" y="5770"/>
                    <a:pt x="5456" y="5633"/>
                    <a:pt x="5456" y="5519"/>
                  </a:cubicBezTo>
                  <a:cubicBezTo>
                    <a:pt x="5456" y="5108"/>
                    <a:pt x="5342" y="4697"/>
                    <a:pt x="5205" y="4309"/>
                  </a:cubicBezTo>
                  <a:cubicBezTo>
                    <a:pt x="5136" y="4126"/>
                    <a:pt x="4931" y="3944"/>
                    <a:pt x="4931" y="3738"/>
                  </a:cubicBezTo>
                  <a:cubicBezTo>
                    <a:pt x="4908" y="3510"/>
                    <a:pt x="5068" y="3282"/>
                    <a:pt x="5091" y="3031"/>
                  </a:cubicBezTo>
                  <a:cubicBezTo>
                    <a:pt x="5091" y="2985"/>
                    <a:pt x="5091" y="2917"/>
                    <a:pt x="5068" y="2871"/>
                  </a:cubicBezTo>
                  <a:cubicBezTo>
                    <a:pt x="5022" y="2802"/>
                    <a:pt x="4954" y="2757"/>
                    <a:pt x="4885" y="2734"/>
                  </a:cubicBezTo>
                  <a:cubicBezTo>
                    <a:pt x="4543" y="2529"/>
                    <a:pt x="4200" y="2277"/>
                    <a:pt x="3995" y="1912"/>
                  </a:cubicBezTo>
                  <a:cubicBezTo>
                    <a:pt x="3812" y="1570"/>
                    <a:pt x="3721" y="1159"/>
                    <a:pt x="3470" y="840"/>
                  </a:cubicBezTo>
                  <a:cubicBezTo>
                    <a:pt x="3333" y="680"/>
                    <a:pt x="3219" y="543"/>
                    <a:pt x="3059" y="429"/>
                  </a:cubicBezTo>
                  <a:cubicBezTo>
                    <a:pt x="2782" y="168"/>
                    <a:pt x="2412" y="0"/>
                    <a:pt x="2032" y="0"/>
                  </a:cubicBezTo>
                  <a:close/>
                </a:path>
              </a:pathLst>
            </a:custGeom>
            <a:solidFill>
              <a:srgbClr val="FCB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8"/>
            <p:cNvSpPr/>
            <p:nvPr/>
          </p:nvSpPr>
          <p:spPr>
            <a:xfrm flipH="1">
              <a:off x="6580534" y="4789755"/>
              <a:ext cx="119017" cy="59631"/>
            </a:xfrm>
            <a:custGeom>
              <a:avLst/>
              <a:gdLst/>
              <a:ahLst/>
              <a:cxnLst/>
              <a:rect l="l" t="t" r="r" b="b"/>
              <a:pathLst>
                <a:path w="1461" h="732" extrusionOk="0">
                  <a:moveTo>
                    <a:pt x="1461" y="1"/>
                  </a:moveTo>
                  <a:cubicBezTo>
                    <a:pt x="1347" y="46"/>
                    <a:pt x="1233" y="92"/>
                    <a:pt x="1141" y="115"/>
                  </a:cubicBezTo>
                  <a:cubicBezTo>
                    <a:pt x="913" y="138"/>
                    <a:pt x="662" y="138"/>
                    <a:pt x="411" y="183"/>
                  </a:cubicBezTo>
                  <a:cubicBezTo>
                    <a:pt x="320" y="206"/>
                    <a:pt x="206" y="229"/>
                    <a:pt x="114" y="297"/>
                  </a:cubicBezTo>
                  <a:cubicBezTo>
                    <a:pt x="23" y="412"/>
                    <a:pt x="0" y="571"/>
                    <a:pt x="46" y="731"/>
                  </a:cubicBezTo>
                  <a:cubicBezTo>
                    <a:pt x="69" y="663"/>
                    <a:pt x="114" y="594"/>
                    <a:pt x="160" y="548"/>
                  </a:cubicBezTo>
                  <a:cubicBezTo>
                    <a:pt x="320" y="457"/>
                    <a:pt x="502" y="434"/>
                    <a:pt x="662" y="412"/>
                  </a:cubicBezTo>
                  <a:cubicBezTo>
                    <a:pt x="890" y="366"/>
                    <a:pt x="1119" y="252"/>
                    <a:pt x="1301" y="115"/>
                  </a:cubicBezTo>
                  <a:cubicBezTo>
                    <a:pt x="1370" y="92"/>
                    <a:pt x="1415" y="46"/>
                    <a:pt x="1461" y="1"/>
                  </a:cubicBezTo>
                  <a:close/>
                </a:path>
              </a:pathLst>
            </a:custGeom>
            <a:solidFill>
              <a:srgbClr val="ED7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8"/>
            <p:cNvSpPr/>
            <p:nvPr/>
          </p:nvSpPr>
          <p:spPr>
            <a:xfrm flipH="1">
              <a:off x="6284836" y="4880668"/>
              <a:ext cx="1158478" cy="292206"/>
            </a:xfrm>
            <a:custGeom>
              <a:avLst/>
              <a:gdLst/>
              <a:ahLst/>
              <a:cxnLst/>
              <a:rect l="l" t="t" r="r" b="b"/>
              <a:pathLst>
                <a:path w="14221" h="3587" extrusionOk="0">
                  <a:moveTo>
                    <a:pt x="7858" y="1"/>
                  </a:moveTo>
                  <a:cubicBezTo>
                    <a:pt x="7717" y="1"/>
                    <a:pt x="7578" y="3"/>
                    <a:pt x="7441" y="3"/>
                  </a:cubicBezTo>
                  <a:cubicBezTo>
                    <a:pt x="7053" y="26"/>
                    <a:pt x="6642" y="26"/>
                    <a:pt x="6254" y="49"/>
                  </a:cubicBezTo>
                  <a:cubicBezTo>
                    <a:pt x="5684" y="72"/>
                    <a:pt x="5090" y="72"/>
                    <a:pt x="4588" y="323"/>
                  </a:cubicBezTo>
                  <a:cubicBezTo>
                    <a:pt x="4497" y="368"/>
                    <a:pt x="4382" y="414"/>
                    <a:pt x="4337" y="505"/>
                  </a:cubicBezTo>
                  <a:cubicBezTo>
                    <a:pt x="4291" y="597"/>
                    <a:pt x="4268" y="688"/>
                    <a:pt x="4246" y="779"/>
                  </a:cubicBezTo>
                  <a:cubicBezTo>
                    <a:pt x="4063" y="1464"/>
                    <a:pt x="3059" y="1669"/>
                    <a:pt x="2511" y="1898"/>
                  </a:cubicBezTo>
                  <a:cubicBezTo>
                    <a:pt x="1621" y="2240"/>
                    <a:pt x="730" y="2674"/>
                    <a:pt x="137" y="3404"/>
                  </a:cubicBezTo>
                  <a:cubicBezTo>
                    <a:pt x="91" y="3473"/>
                    <a:pt x="46" y="3541"/>
                    <a:pt x="0" y="3587"/>
                  </a:cubicBezTo>
                  <a:lnTo>
                    <a:pt x="14220" y="3587"/>
                  </a:lnTo>
                  <a:cubicBezTo>
                    <a:pt x="14175" y="3541"/>
                    <a:pt x="14129" y="3473"/>
                    <a:pt x="14083" y="3404"/>
                  </a:cubicBezTo>
                  <a:cubicBezTo>
                    <a:pt x="13467" y="2674"/>
                    <a:pt x="12600" y="2240"/>
                    <a:pt x="11709" y="1898"/>
                  </a:cubicBezTo>
                  <a:cubicBezTo>
                    <a:pt x="11299" y="1738"/>
                    <a:pt x="10842" y="1601"/>
                    <a:pt x="10431" y="1395"/>
                  </a:cubicBezTo>
                  <a:cubicBezTo>
                    <a:pt x="10112" y="1236"/>
                    <a:pt x="9997" y="962"/>
                    <a:pt x="9769" y="688"/>
                  </a:cubicBezTo>
                  <a:cubicBezTo>
                    <a:pt x="9518" y="345"/>
                    <a:pt x="9107" y="163"/>
                    <a:pt x="8696" y="72"/>
                  </a:cubicBezTo>
                  <a:cubicBezTo>
                    <a:pt x="8423" y="11"/>
                    <a:pt x="8138" y="1"/>
                    <a:pt x="785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8"/>
            <p:cNvSpPr/>
            <p:nvPr/>
          </p:nvSpPr>
          <p:spPr>
            <a:xfrm flipH="1">
              <a:off x="6626973" y="4950400"/>
              <a:ext cx="489101" cy="50914"/>
            </a:xfrm>
            <a:custGeom>
              <a:avLst/>
              <a:gdLst/>
              <a:ahLst/>
              <a:cxnLst/>
              <a:rect l="l" t="t" r="r" b="b"/>
              <a:pathLst>
                <a:path w="6004" h="625" extrusionOk="0">
                  <a:moveTo>
                    <a:pt x="3209" y="0"/>
                  </a:moveTo>
                  <a:cubicBezTo>
                    <a:pt x="2589" y="0"/>
                    <a:pt x="1961" y="66"/>
                    <a:pt x="1347" y="174"/>
                  </a:cubicBezTo>
                  <a:cubicBezTo>
                    <a:pt x="913" y="243"/>
                    <a:pt x="480" y="334"/>
                    <a:pt x="69" y="448"/>
                  </a:cubicBezTo>
                  <a:cubicBezTo>
                    <a:pt x="23" y="448"/>
                    <a:pt x="0" y="471"/>
                    <a:pt x="23" y="494"/>
                  </a:cubicBezTo>
                  <a:cubicBezTo>
                    <a:pt x="35" y="517"/>
                    <a:pt x="57" y="522"/>
                    <a:pt x="80" y="522"/>
                  </a:cubicBezTo>
                  <a:cubicBezTo>
                    <a:pt x="103" y="522"/>
                    <a:pt x="126" y="517"/>
                    <a:pt x="137" y="517"/>
                  </a:cubicBezTo>
                  <a:cubicBezTo>
                    <a:pt x="868" y="334"/>
                    <a:pt x="1644" y="174"/>
                    <a:pt x="2397" y="129"/>
                  </a:cubicBezTo>
                  <a:cubicBezTo>
                    <a:pt x="2667" y="104"/>
                    <a:pt x="2938" y="91"/>
                    <a:pt x="3208" y="91"/>
                  </a:cubicBezTo>
                  <a:cubicBezTo>
                    <a:pt x="3691" y="91"/>
                    <a:pt x="4174" y="132"/>
                    <a:pt x="4657" y="220"/>
                  </a:cubicBezTo>
                  <a:cubicBezTo>
                    <a:pt x="5067" y="311"/>
                    <a:pt x="5456" y="448"/>
                    <a:pt x="5844" y="608"/>
                  </a:cubicBezTo>
                  <a:cubicBezTo>
                    <a:pt x="5866" y="619"/>
                    <a:pt x="5889" y="625"/>
                    <a:pt x="5909" y="625"/>
                  </a:cubicBezTo>
                  <a:cubicBezTo>
                    <a:pt x="5929" y="625"/>
                    <a:pt x="5946" y="619"/>
                    <a:pt x="5958" y="608"/>
                  </a:cubicBezTo>
                  <a:cubicBezTo>
                    <a:pt x="5980" y="585"/>
                    <a:pt x="6003" y="562"/>
                    <a:pt x="5958" y="539"/>
                  </a:cubicBezTo>
                  <a:cubicBezTo>
                    <a:pt x="5250" y="243"/>
                    <a:pt x="4474" y="83"/>
                    <a:pt x="3698" y="14"/>
                  </a:cubicBezTo>
                  <a:cubicBezTo>
                    <a:pt x="3536" y="5"/>
                    <a:pt x="3373" y="0"/>
                    <a:pt x="3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8"/>
            <p:cNvSpPr/>
            <p:nvPr/>
          </p:nvSpPr>
          <p:spPr>
            <a:xfrm flipH="1">
              <a:off x="6710637" y="4178701"/>
              <a:ext cx="509548" cy="713286"/>
            </a:xfrm>
            <a:custGeom>
              <a:avLst/>
              <a:gdLst/>
              <a:ahLst/>
              <a:cxnLst/>
              <a:rect l="l" t="t" r="r" b="b"/>
              <a:pathLst>
                <a:path w="6255" h="8756" extrusionOk="0">
                  <a:moveTo>
                    <a:pt x="3862" y="1"/>
                  </a:moveTo>
                  <a:cubicBezTo>
                    <a:pt x="3644" y="1"/>
                    <a:pt x="3422" y="149"/>
                    <a:pt x="3287" y="335"/>
                  </a:cubicBezTo>
                  <a:cubicBezTo>
                    <a:pt x="3036" y="677"/>
                    <a:pt x="3036" y="1019"/>
                    <a:pt x="2602" y="1202"/>
                  </a:cubicBezTo>
                  <a:cubicBezTo>
                    <a:pt x="2237" y="1339"/>
                    <a:pt x="1803" y="1362"/>
                    <a:pt x="1529" y="1658"/>
                  </a:cubicBezTo>
                  <a:cubicBezTo>
                    <a:pt x="1301" y="1909"/>
                    <a:pt x="1255" y="2275"/>
                    <a:pt x="1050" y="2526"/>
                  </a:cubicBezTo>
                  <a:cubicBezTo>
                    <a:pt x="890" y="2686"/>
                    <a:pt x="662" y="2800"/>
                    <a:pt x="479" y="2959"/>
                  </a:cubicBezTo>
                  <a:cubicBezTo>
                    <a:pt x="137" y="3233"/>
                    <a:pt x="0" y="3713"/>
                    <a:pt x="0" y="4146"/>
                  </a:cubicBezTo>
                  <a:cubicBezTo>
                    <a:pt x="23" y="4580"/>
                    <a:pt x="137" y="5014"/>
                    <a:pt x="274" y="5425"/>
                  </a:cubicBezTo>
                  <a:cubicBezTo>
                    <a:pt x="434" y="5881"/>
                    <a:pt x="571" y="6338"/>
                    <a:pt x="867" y="6726"/>
                  </a:cubicBezTo>
                  <a:cubicBezTo>
                    <a:pt x="1210" y="7159"/>
                    <a:pt x="1735" y="7479"/>
                    <a:pt x="1895" y="8004"/>
                  </a:cubicBezTo>
                  <a:cubicBezTo>
                    <a:pt x="1940" y="8186"/>
                    <a:pt x="1940" y="8369"/>
                    <a:pt x="2054" y="8529"/>
                  </a:cubicBezTo>
                  <a:cubicBezTo>
                    <a:pt x="2169" y="8701"/>
                    <a:pt x="2374" y="8756"/>
                    <a:pt x="2590" y="8756"/>
                  </a:cubicBezTo>
                  <a:cubicBezTo>
                    <a:pt x="2718" y="8756"/>
                    <a:pt x="2849" y="8737"/>
                    <a:pt x="2967" y="8711"/>
                  </a:cubicBezTo>
                  <a:cubicBezTo>
                    <a:pt x="3584" y="8574"/>
                    <a:pt x="4223" y="8529"/>
                    <a:pt x="4588" y="8049"/>
                  </a:cubicBezTo>
                  <a:cubicBezTo>
                    <a:pt x="4679" y="7958"/>
                    <a:pt x="4748" y="7821"/>
                    <a:pt x="4793" y="7661"/>
                  </a:cubicBezTo>
                  <a:cubicBezTo>
                    <a:pt x="5022" y="6977"/>
                    <a:pt x="5022" y="6223"/>
                    <a:pt x="5044" y="5516"/>
                  </a:cubicBezTo>
                  <a:cubicBezTo>
                    <a:pt x="5090" y="4785"/>
                    <a:pt x="5181" y="4032"/>
                    <a:pt x="5569" y="3416"/>
                  </a:cubicBezTo>
                  <a:cubicBezTo>
                    <a:pt x="5866" y="2982"/>
                    <a:pt x="6254" y="2708"/>
                    <a:pt x="5843" y="2183"/>
                  </a:cubicBezTo>
                  <a:cubicBezTo>
                    <a:pt x="5775" y="2069"/>
                    <a:pt x="5661" y="1978"/>
                    <a:pt x="5615" y="1841"/>
                  </a:cubicBezTo>
                  <a:cubicBezTo>
                    <a:pt x="5524" y="1590"/>
                    <a:pt x="5684" y="1339"/>
                    <a:pt x="5684" y="1065"/>
                  </a:cubicBezTo>
                  <a:cubicBezTo>
                    <a:pt x="5706" y="723"/>
                    <a:pt x="5387" y="403"/>
                    <a:pt x="5022" y="403"/>
                  </a:cubicBezTo>
                  <a:cubicBezTo>
                    <a:pt x="4915" y="403"/>
                    <a:pt x="4798" y="433"/>
                    <a:pt x="4685" y="433"/>
                  </a:cubicBezTo>
                  <a:cubicBezTo>
                    <a:pt x="4629" y="433"/>
                    <a:pt x="4573" y="426"/>
                    <a:pt x="4519" y="403"/>
                  </a:cubicBezTo>
                  <a:cubicBezTo>
                    <a:pt x="4337" y="335"/>
                    <a:pt x="4246" y="152"/>
                    <a:pt x="4086" y="61"/>
                  </a:cubicBezTo>
                  <a:cubicBezTo>
                    <a:pt x="4014" y="19"/>
                    <a:pt x="3938" y="1"/>
                    <a:pt x="38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8"/>
            <p:cNvSpPr/>
            <p:nvPr/>
          </p:nvSpPr>
          <p:spPr>
            <a:xfrm flipH="1">
              <a:off x="6742239" y="4544063"/>
              <a:ext cx="115432" cy="187771"/>
            </a:xfrm>
            <a:custGeom>
              <a:avLst/>
              <a:gdLst/>
              <a:ahLst/>
              <a:cxnLst/>
              <a:rect l="l" t="t" r="r" b="b"/>
              <a:pathLst>
                <a:path w="1417" h="2305" extrusionOk="0">
                  <a:moveTo>
                    <a:pt x="546" y="0"/>
                  </a:moveTo>
                  <a:cubicBezTo>
                    <a:pt x="532" y="0"/>
                    <a:pt x="518" y="1"/>
                    <a:pt x="503" y="4"/>
                  </a:cubicBezTo>
                  <a:cubicBezTo>
                    <a:pt x="389" y="4"/>
                    <a:pt x="298" y="95"/>
                    <a:pt x="206" y="186"/>
                  </a:cubicBezTo>
                  <a:cubicBezTo>
                    <a:pt x="24" y="437"/>
                    <a:pt x="1" y="780"/>
                    <a:pt x="69" y="1099"/>
                  </a:cubicBezTo>
                  <a:cubicBezTo>
                    <a:pt x="138" y="1419"/>
                    <a:pt x="321" y="1693"/>
                    <a:pt x="480" y="1967"/>
                  </a:cubicBezTo>
                  <a:cubicBezTo>
                    <a:pt x="549" y="2058"/>
                    <a:pt x="617" y="2172"/>
                    <a:pt x="731" y="2241"/>
                  </a:cubicBezTo>
                  <a:cubicBezTo>
                    <a:pt x="784" y="2280"/>
                    <a:pt x="861" y="2305"/>
                    <a:pt x="933" y="2305"/>
                  </a:cubicBezTo>
                  <a:cubicBezTo>
                    <a:pt x="985" y="2305"/>
                    <a:pt x="1036" y="2292"/>
                    <a:pt x="1074" y="2263"/>
                  </a:cubicBezTo>
                  <a:cubicBezTo>
                    <a:pt x="1165" y="2195"/>
                    <a:pt x="1188" y="2104"/>
                    <a:pt x="1234" y="2035"/>
                  </a:cubicBezTo>
                  <a:cubicBezTo>
                    <a:pt x="1416" y="1442"/>
                    <a:pt x="1302" y="620"/>
                    <a:pt x="846" y="164"/>
                  </a:cubicBezTo>
                  <a:cubicBezTo>
                    <a:pt x="764" y="82"/>
                    <a:pt x="664" y="0"/>
                    <a:pt x="546" y="0"/>
                  </a:cubicBezTo>
                  <a:close/>
                </a:path>
              </a:pathLst>
            </a:custGeom>
            <a:solidFill>
              <a:srgbClr val="FCB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8"/>
            <p:cNvSpPr/>
            <p:nvPr/>
          </p:nvSpPr>
          <p:spPr>
            <a:xfrm flipH="1">
              <a:off x="6792501" y="4230430"/>
              <a:ext cx="44641" cy="115025"/>
            </a:xfrm>
            <a:custGeom>
              <a:avLst/>
              <a:gdLst/>
              <a:ahLst/>
              <a:cxnLst/>
              <a:rect l="l" t="t" r="r" b="b"/>
              <a:pathLst>
                <a:path w="548" h="1412" extrusionOk="0">
                  <a:moveTo>
                    <a:pt x="217" y="0"/>
                  </a:moveTo>
                  <a:cubicBezTo>
                    <a:pt x="164" y="0"/>
                    <a:pt x="105" y="32"/>
                    <a:pt x="137" y="65"/>
                  </a:cubicBezTo>
                  <a:cubicBezTo>
                    <a:pt x="297" y="247"/>
                    <a:pt x="388" y="498"/>
                    <a:pt x="365" y="750"/>
                  </a:cubicBezTo>
                  <a:cubicBezTo>
                    <a:pt x="342" y="978"/>
                    <a:pt x="228" y="1206"/>
                    <a:pt x="23" y="1366"/>
                  </a:cubicBezTo>
                  <a:cubicBezTo>
                    <a:pt x="0" y="1366"/>
                    <a:pt x="23" y="1411"/>
                    <a:pt x="46" y="1411"/>
                  </a:cubicBezTo>
                  <a:cubicBezTo>
                    <a:pt x="91" y="1411"/>
                    <a:pt x="137" y="1411"/>
                    <a:pt x="160" y="1389"/>
                  </a:cubicBezTo>
                  <a:cubicBezTo>
                    <a:pt x="365" y="1252"/>
                    <a:pt x="502" y="1001"/>
                    <a:pt x="525" y="750"/>
                  </a:cubicBezTo>
                  <a:cubicBezTo>
                    <a:pt x="548" y="476"/>
                    <a:pt x="457" y="202"/>
                    <a:pt x="274" y="19"/>
                  </a:cubicBezTo>
                  <a:cubicBezTo>
                    <a:pt x="261" y="6"/>
                    <a:pt x="239" y="0"/>
                    <a:pt x="2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8"/>
            <p:cNvSpPr/>
            <p:nvPr/>
          </p:nvSpPr>
          <p:spPr>
            <a:xfrm flipH="1">
              <a:off x="6837062" y="4268962"/>
              <a:ext cx="27290" cy="69243"/>
            </a:xfrm>
            <a:custGeom>
              <a:avLst/>
              <a:gdLst/>
              <a:ahLst/>
              <a:cxnLst/>
              <a:rect l="l" t="t" r="r" b="b"/>
              <a:pathLst>
                <a:path w="335" h="850" extrusionOk="0">
                  <a:moveTo>
                    <a:pt x="152" y="1"/>
                  </a:moveTo>
                  <a:cubicBezTo>
                    <a:pt x="102" y="1"/>
                    <a:pt x="46" y="20"/>
                    <a:pt x="60" y="48"/>
                  </a:cubicBezTo>
                  <a:cubicBezTo>
                    <a:pt x="174" y="277"/>
                    <a:pt x="151" y="573"/>
                    <a:pt x="15" y="801"/>
                  </a:cubicBezTo>
                  <a:cubicBezTo>
                    <a:pt x="0" y="830"/>
                    <a:pt x="56" y="849"/>
                    <a:pt x="106" y="849"/>
                  </a:cubicBezTo>
                  <a:cubicBezTo>
                    <a:pt x="137" y="849"/>
                    <a:pt x="166" y="842"/>
                    <a:pt x="174" y="824"/>
                  </a:cubicBezTo>
                  <a:cubicBezTo>
                    <a:pt x="311" y="596"/>
                    <a:pt x="334" y="277"/>
                    <a:pt x="220" y="25"/>
                  </a:cubicBezTo>
                  <a:cubicBezTo>
                    <a:pt x="211" y="8"/>
                    <a:pt x="183" y="1"/>
                    <a:pt x="1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8"/>
            <p:cNvSpPr/>
            <p:nvPr/>
          </p:nvSpPr>
          <p:spPr>
            <a:xfrm flipH="1">
              <a:off x="7006344" y="4311893"/>
              <a:ext cx="65089" cy="67940"/>
            </a:xfrm>
            <a:custGeom>
              <a:avLst/>
              <a:gdLst/>
              <a:ahLst/>
              <a:cxnLst/>
              <a:rect l="l" t="t" r="r" b="b"/>
              <a:pathLst>
                <a:path w="799" h="834" extrusionOk="0">
                  <a:moveTo>
                    <a:pt x="662" y="1"/>
                  </a:moveTo>
                  <a:cubicBezTo>
                    <a:pt x="297" y="92"/>
                    <a:pt x="0" y="411"/>
                    <a:pt x="0" y="799"/>
                  </a:cubicBezTo>
                  <a:cubicBezTo>
                    <a:pt x="0" y="822"/>
                    <a:pt x="34" y="834"/>
                    <a:pt x="71" y="834"/>
                  </a:cubicBezTo>
                  <a:cubicBezTo>
                    <a:pt x="108" y="834"/>
                    <a:pt x="148" y="822"/>
                    <a:pt x="160" y="799"/>
                  </a:cubicBezTo>
                  <a:cubicBezTo>
                    <a:pt x="160" y="457"/>
                    <a:pt x="411" y="160"/>
                    <a:pt x="730" y="92"/>
                  </a:cubicBezTo>
                  <a:cubicBezTo>
                    <a:pt x="776" y="69"/>
                    <a:pt x="799" y="46"/>
                    <a:pt x="776" y="23"/>
                  </a:cubicBezTo>
                  <a:cubicBezTo>
                    <a:pt x="753" y="1"/>
                    <a:pt x="685" y="1"/>
                    <a:pt x="6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8"/>
            <p:cNvSpPr/>
            <p:nvPr/>
          </p:nvSpPr>
          <p:spPr>
            <a:xfrm flipH="1">
              <a:off x="7147601" y="4468710"/>
              <a:ext cx="40976" cy="122927"/>
            </a:xfrm>
            <a:custGeom>
              <a:avLst/>
              <a:gdLst/>
              <a:ahLst/>
              <a:cxnLst/>
              <a:rect l="l" t="t" r="r" b="b"/>
              <a:pathLst>
                <a:path w="503" h="1509" extrusionOk="0">
                  <a:moveTo>
                    <a:pt x="387" y="1"/>
                  </a:moveTo>
                  <a:cubicBezTo>
                    <a:pt x="369" y="1"/>
                    <a:pt x="356" y="12"/>
                    <a:pt x="342" y="39"/>
                  </a:cubicBezTo>
                  <a:cubicBezTo>
                    <a:pt x="183" y="244"/>
                    <a:pt x="69" y="495"/>
                    <a:pt x="23" y="746"/>
                  </a:cubicBezTo>
                  <a:cubicBezTo>
                    <a:pt x="0" y="997"/>
                    <a:pt x="69" y="1271"/>
                    <a:pt x="206" y="1477"/>
                  </a:cubicBezTo>
                  <a:cubicBezTo>
                    <a:pt x="222" y="1493"/>
                    <a:pt x="249" y="1509"/>
                    <a:pt x="272" y="1509"/>
                  </a:cubicBezTo>
                  <a:cubicBezTo>
                    <a:pt x="281" y="1509"/>
                    <a:pt x="290" y="1506"/>
                    <a:pt x="297" y="1499"/>
                  </a:cubicBezTo>
                  <a:cubicBezTo>
                    <a:pt x="320" y="1499"/>
                    <a:pt x="388" y="1477"/>
                    <a:pt x="365" y="1454"/>
                  </a:cubicBezTo>
                  <a:cubicBezTo>
                    <a:pt x="206" y="1248"/>
                    <a:pt x="160" y="997"/>
                    <a:pt x="183" y="746"/>
                  </a:cubicBezTo>
                  <a:cubicBezTo>
                    <a:pt x="228" y="495"/>
                    <a:pt x="342" y="267"/>
                    <a:pt x="479" y="61"/>
                  </a:cubicBezTo>
                  <a:cubicBezTo>
                    <a:pt x="502" y="16"/>
                    <a:pt x="457" y="16"/>
                    <a:pt x="434" y="16"/>
                  </a:cubicBezTo>
                  <a:cubicBezTo>
                    <a:pt x="415" y="6"/>
                    <a:pt x="400" y="1"/>
                    <a:pt x="3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8"/>
            <p:cNvSpPr/>
            <p:nvPr/>
          </p:nvSpPr>
          <p:spPr>
            <a:xfrm flipH="1">
              <a:off x="7116889" y="4532414"/>
              <a:ext cx="23380" cy="77797"/>
            </a:xfrm>
            <a:custGeom>
              <a:avLst/>
              <a:gdLst/>
              <a:ahLst/>
              <a:cxnLst/>
              <a:rect l="l" t="t" r="r" b="b"/>
              <a:pathLst>
                <a:path w="287" h="955" extrusionOk="0">
                  <a:moveTo>
                    <a:pt x="213" y="1"/>
                  </a:moveTo>
                  <a:cubicBezTo>
                    <a:pt x="181" y="1"/>
                    <a:pt x="148" y="12"/>
                    <a:pt x="137" y="33"/>
                  </a:cubicBezTo>
                  <a:cubicBezTo>
                    <a:pt x="23" y="307"/>
                    <a:pt x="1" y="626"/>
                    <a:pt x="92" y="923"/>
                  </a:cubicBezTo>
                  <a:cubicBezTo>
                    <a:pt x="102" y="943"/>
                    <a:pt x="140" y="955"/>
                    <a:pt x="177" y="955"/>
                  </a:cubicBezTo>
                  <a:cubicBezTo>
                    <a:pt x="221" y="955"/>
                    <a:pt x="264" y="938"/>
                    <a:pt x="252" y="900"/>
                  </a:cubicBezTo>
                  <a:cubicBezTo>
                    <a:pt x="160" y="626"/>
                    <a:pt x="183" y="329"/>
                    <a:pt x="274" y="55"/>
                  </a:cubicBezTo>
                  <a:cubicBezTo>
                    <a:pt x="287" y="18"/>
                    <a:pt x="251" y="1"/>
                    <a:pt x="2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8"/>
            <p:cNvSpPr/>
            <p:nvPr/>
          </p:nvSpPr>
          <p:spPr>
            <a:xfrm flipH="1">
              <a:off x="6920806" y="4701938"/>
              <a:ext cx="37228" cy="74864"/>
            </a:xfrm>
            <a:custGeom>
              <a:avLst/>
              <a:gdLst/>
              <a:ahLst/>
              <a:cxnLst/>
              <a:rect l="l" t="t" r="r" b="b"/>
              <a:pathLst>
                <a:path w="457" h="919" extrusionOk="0">
                  <a:moveTo>
                    <a:pt x="103" y="0"/>
                  </a:moveTo>
                  <a:cubicBezTo>
                    <a:pt x="63" y="0"/>
                    <a:pt x="23" y="17"/>
                    <a:pt x="23" y="52"/>
                  </a:cubicBezTo>
                  <a:cubicBezTo>
                    <a:pt x="0" y="348"/>
                    <a:pt x="92" y="645"/>
                    <a:pt x="274" y="896"/>
                  </a:cubicBezTo>
                  <a:cubicBezTo>
                    <a:pt x="297" y="919"/>
                    <a:pt x="343" y="919"/>
                    <a:pt x="388" y="919"/>
                  </a:cubicBezTo>
                  <a:cubicBezTo>
                    <a:pt x="388" y="919"/>
                    <a:pt x="457" y="896"/>
                    <a:pt x="434" y="873"/>
                  </a:cubicBezTo>
                  <a:cubicBezTo>
                    <a:pt x="251" y="622"/>
                    <a:pt x="160" y="348"/>
                    <a:pt x="183" y="52"/>
                  </a:cubicBezTo>
                  <a:cubicBezTo>
                    <a:pt x="183" y="17"/>
                    <a:pt x="143" y="0"/>
                    <a:pt x="1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8"/>
            <p:cNvSpPr/>
            <p:nvPr/>
          </p:nvSpPr>
          <p:spPr>
            <a:xfrm flipH="1">
              <a:off x="6835270" y="4439709"/>
              <a:ext cx="40976" cy="67532"/>
            </a:xfrm>
            <a:custGeom>
              <a:avLst/>
              <a:gdLst/>
              <a:ahLst/>
              <a:cxnLst/>
              <a:rect l="l" t="t" r="r" b="b"/>
              <a:pathLst>
                <a:path w="503" h="829" extrusionOk="0">
                  <a:moveTo>
                    <a:pt x="377" y="1"/>
                  </a:moveTo>
                  <a:cubicBezTo>
                    <a:pt x="337" y="1"/>
                    <a:pt x="297" y="18"/>
                    <a:pt x="297" y="52"/>
                  </a:cubicBezTo>
                  <a:cubicBezTo>
                    <a:pt x="343" y="326"/>
                    <a:pt x="229" y="600"/>
                    <a:pt x="24" y="760"/>
                  </a:cubicBezTo>
                  <a:cubicBezTo>
                    <a:pt x="1" y="783"/>
                    <a:pt x="24" y="828"/>
                    <a:pt x="46" y="828"/>
                  </a:cubicBezTo>
                  <a:cubicBezTo>
                    <a:pt x="92" y="828"/>
                    <a:pt x="138" y="828"/>
                    <a:pt x="161" y="805"/>
                  </a:cubicBezTo>
                  <a:cubicBezTo>
                    <a:pt x="389" y="623"/>
                    <a:pt x="503" y="326"/>
                    <a:pt x="457" y="52"/>
                  </a:cubicBezTo>
                  <a:cubicBezTo>
                    <a:pt x="457" y="18"/>
                    <a:pt x="417" y="1"/>
                    <a:pt x="3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8"/>
            <p:cNvSpPr/>
            <p:nvPr/>
          </p:nvSpPr>
          <p:spPr>
            <a:xfrm flipH="1">
              <a:off x="7517697" y="3996224"/>
              <a:ext cx="520708" cy="816010"/>
            </a:xfrm>
            <a:custGeom>
              <a:avLst/>
              <a:gdLst/>
              <a:ahLst/>
              <a:cxnLst/>
              <a:rect l="l" t="t" r="r" b="b"/>
              <a:pathLst>
                <a:path w="6392" h="10017" extrusionOk="0">
                  <a:moveTo>
                    <a:pt x="2412" y="1"/>
                  </a:moveTo>
                  <a:cubicBezTo>
                    <a:pt x="2231" y="1"/>
                    <a:pt x="2049" y="35"/>
                    <a:pt x="1873" y="109"/>
                  </a:cubicBezTo>
                  <a:cubicBezTo>
                    <a:pt x="1393" y="292"/>
                    <a:pt x="1051" y="657"/>
                    <a:pt x="777" y="1068"/>
                  </a:cubicBezTo>
                  <a:cubicBezTo>
                    <a:pt x="1" y="2209"/>
                    <a:pt x="1" y="3625"/>
                    <a:pt x="92" y="4948"/>
                  </a:cubicBezTo>
                  <a:cubicBezTo>
                    <a:pt x="138" y="5565"/>
                    <a:pt x="229" y="6181"/>
                    <a:pt x="343" y="6774"/>
                  </a:cubicBezTo>
                  <a:cubicBezTo>
                    <a:pt x="435" y="7322"/>
                    <a:pt x="572" y="7870"/>
                    <a:pt x="823" y="8372"/>
                  </a:cubicBezTo>
                  <a:cubicBezTo>
                    <a:pt x="1097" y="8988"/>
                    <a:pt x="1599" y="9468"/>
                    <a:pt x="2192" y="9742"/>
                  </a:cubicBezTo>
                  <a:cubicBezTo>
                    <a:pt x="2531" y="9907"/>
                    <a:pt x="2907" y="10016"/>
                    <a:pt x="3253" y="10016"/>
                  </a:cubicBezTo>
                  <a:cubicBezTo>
                    <a:pt x="3769" y="10016"/>
                    <a:pt x="4219" y="9772"/>
                    <a:pt x="4383" y="9103"/>
                  </a:cubicBezTo>
                  <a:cubicBezTo>
                    <a:pt x="4452" y="8874"/>
                    <a:pt x="4429" y="8623"/>
                    <a:pt x="4429" y="8372"/>
                  </a:cubicBezTo>
                  <a:cubicBezTo>
                    <a:pt x="4429" y="8212"/>
                    <a:pt x="4452" y="8030"/>
                    <a:pt x="4520" y="7893"/>
                  </a:cubicBezTo>
                  <a:cubicBezTo>
                    <a:pt x="4566" y="7824"/>
                    <a:pt x="4612" y="7756"/>
                    <a:pt x="4680" y="7710"/>
                  </a:cubicBezTo>
                  <a:cubicBezTo>
                    <a:pt x="4840" y="7573"/>
                    <a:pt x="5068" y="7573"/>
                    <a:pt x="5274" y="7528"/>
                  </a:cubicBezTo>
                  <a:cubicBezTo>
                    <a:pt x="5547" y="7459"/>
                    <a:pt x="5799" y="7345"/>
                    <a:pt x="6027" y="7185"/>
                  </a:cubicBezTo>
                  <a:cubicBezTo>
                    <a:pt x="6072" y="7140"/>
                    <a:pt x="6141" y="7094"/>
                    <a:pt x="6187" y="7048"/>
                  </a:cubicBezTo>
                  <a:cubicBezTo>
                    <a:pt x="6255" y="6980"/>
                    <a:pt x="6301" y="6911"/>
                    <a:pt x="6324" y="6843"/>
                  </a:cubicBezTo>
                  <a:cubicBezTo>
                    <a:pt x="6369" y="6729"/>
                    <a:pt x="6392" y="6569"/>
                    <a:pt x="6369" y="6432"/>
                  </a:cubicBezTo>
                  <a:cubicBezTo>
                    <a:pt x="6369" y="5953"/>
                    <a:pt x="6255" y="5473"/>
                    <a:pt x="6072" y="5017"/>
                  </a:cubicBezTo>
                  <a:cubicBezTo>
                    <a:pt x="6004" y="4811"/>
                    <a:pt x="5776" y="4583"/>
                    <a:pt x="5753" y="4355"/>
                  </a:cubicBezTo>
                  <a:cubicBezTo>
                    <a:pt x="5730" y="4104"/>
                    <a:pt x="5913" y="3807"/>
                    <a:pt x="5958" y="3556"/>
                  </a:cubicBezTo>
                  <a:cubicBezTo>
                    <a:pt x="5958" y="3488"/>
                    <a:pt x="5958" y="3396"/>
                    <a:pt x="5913" y="3351"/>
                  </a:cubicBezTo>
                  <a:cubicBezTo>
                    <a:pt x="5867" y="3259"/>
                    <a:pt x="5799" y="3214"/>
                    <a:pt x="5707" y="3168"/>
                  </a:cubicBezTo>
                  <a:cubicBezTo>
                    <a:pt x="5296" y="2963"/>
                    <a:pt x="4931" y="2643"/>
                    <a:pt x="4680" y="2232"/>
                  </a:cubicBezTo>
                  <a:cubicBezTo>
                    <a:pt x="4452" y="1844"/>
                    <a:pt x="4338" y="1342"/>
                    <a:pt x="4064" y="977"/>
                  </a:cubicBezTo>
                  <a:cubicBezTo>
                    <a:pt x="3927" y="794"/>
                    <a:pt x="3767" y="634"/>
                    <a:pt x="3584" y="497"/>
                  </a:cubicBezTo>
                  <a:cubicBezTo>
                    <a:pt x="3264" y="193"/>
                    <a:pt x="2841" y="1"/>
                    <a:pt x="2412" y="1"/>
                  </a:cubicBezTo>
                  <a:close/>
                </a:path>
              </a:pathLst>
            </a:custGeom>
            <a:solidFill>
              <a:srgbClr val="FCB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8"/>
            <p:cNvSpPr/>
            <p:nvPr/>
          </p:nvSpPr>
          <p:spPr>
            <a:xfrm flipH="1">
              <a:off x="7123509" y="4611514"/>
              <a:ext cx="1483839" cy="561358"/>
            </a:xfrm>
            <a:custGeom>
              <a:avLst/>
              <a:gdLst/>
              <a:ahLst/>
              <a:cxnLst/>
              <a:rect l="l" t="t" r="r" b="b"/>
              <a:pathLst>
                <a:path w="18215" h="6891" extrusionOk="0">
                  <a:moveTo>
                    <a:pt x="8181" y="0"/>
                  </a:moveTo>
                  <a:cubicBezTo>
                    <a:pt x="7550" y="0"/>
                    <a:pt x="6906" y="140"/>
                    <a:pt x="6460" y="568"/>
                  </a:cubicBezTo>
                  <a:cubicBezTo>
                    <a:pt x="6209" y="819"/>
                    <a:pt x="6026" y="1116"/>
                    <a:pt x="5798" y="1390"/>
                  </a:cubicBezTo>
                  <a:cubicBezTo>
                    <a:pt x="5707" y="1527"/>
                    <a:pt x="5593" y="1618"/>
                    <a:pt x="5478" y="1709"/>
                  </a:cubicBezTo>
                  <a:cubicBezTo>
                    <a:pt x="4862" y="2211"/>
                    <a:pt x="4155" y="2280"/>
                    <a:pt x="3447" y="2691"/>
                  </a:cubicBezTo>
                  <a:cubicBezTo>
                    <a:pt x="1735" y="3649"/>
                    <a:pt x="754" y="5065"/>
                    <a:pt x="23" y="6845"/>
                  </a:cubicBezTo>
                  <a:lnTo>
                    <a:pt x="0" y="6891"/>
                  </a:lnTo>
                  <a:lnTo>
                    <a:pt x="18215" y="6891"/>
                  </a:lnTo>
                  <a:cubicBezTo>
                    <a:pt x="18192" y="6640"/>
                    <a:pt x="18146" y="6366"/>
                    <a:pt x="18101" y="6115"/>
                  </a:cubicBezTo>
                  <a:cubicBezTo>
                    <a:pt x="17987" y="5339"/>
                    <a:pt x="17804" y="4562"/>
                    <a:pt x="17348" y="3923"/>
                  </a:cubicBezTo>
                  <a:cubicBezTo>
                    <a:pt x="16412" y="2645"/>
                    <a:pt x="14768" y="2554"/>
                    <a:pt x="13490" y="1823"/>
                  </a:cubicBezTo>
                  <a:cubicBezTo>
                    <a:pt x="13422" y="1801"/>
                    <a:pt x="13353" y="1755"/>
                    <a:pt x="13308" y="1709"/>
                  </a:cubicBezTo>
                  <a:cubicBezTo>
                    <a:pt x="12851" y="1458"/>
                    <a:pt x="12417" y="1230"/>
                    <a:pt x="11961" y="1002"/>
                  </a:cubicBezTo>
                  <a:cubicBezTo>
                    <a:pt x="10911" y="500"/>
                    <a:pt x="9770" y="112"/>
                    <a:pt x="8606" y="20"/>
                  </a:cubicBezTo>
                  <a:cubicBezTo>
                    <a:pt x="8466" y="8"/>
                    <a:pt x="8324" y="0"/>
                    <a:pt x="81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8"/>
            <p:cNvSpPr/>
            <p:nvPr/>
          </p:nvSpPr>
          <p:spPr>
            <a:xfrm flipH="1">
              <a:off x="7534392" y="4570375"/>
              <a:ext cx="137672" cy="68836"/>
            </a:xfrm>
            <a:custGeom>
              <a:avLst/>
              <a:gdLst/>
              <a:ahLst/>
              <a:cxnLst/>
              <a:rect l="l" t="t" r="r" b="b"/>
              <a:pathLst>
                <a:path w="1690" h="845" extrusionOk="0">
                  <a:moveTo>
                    <a:pt x="1690" y="0"/>
                  </a:moveTo>
                  <a:lnTo>
                    <a:pt x="1690" y="0"/>
                  </a:lnTo>
                  <a:cubicBezTo>
                    <a:pt x="1553" y="46"/>
                    <a:pt x="1416" y="114"/>
                    <a:pt x="1324" y="137"/>
                  </a:cubicBezTo>
                  <a:cubicBezTo>
                    <a:pt x="1050" y="160"/>
                    <a:pt x="754" y="183"/>
                    <a:pt x="480" y="206"/>
                  </a:cubicBezTo>
                  <a:cubicBezTo>
                    <a:pt x="366" y="229"/>
                    <a:pt x="229" y="251"/>
                    <a:pt x="137" y="343"/>
                  </a:cubicBezTo>
                  <a:cubicBezTo>
                    <a:pt x="23" y="480"/>
                    <a:pt x="0" y="662"/>
                    <a:pt x="23" y="845"/>
                  </a:cubicBezTo>
                  <a:cubicBezTo>
                    <a:pt x="69" y="776"/>
                    <a:pt x="115" y="708"/>
                    <a:pt x="183" y="662"/>
                  </a:cubicBezTo>
                  <a:cubicBezTo>
                    <a:pt x="343" y="525"/>
                    <a:pt x="571" y="525"/>
                    <a:pt x="777" y="480"/>
                  </a:cubicBezTo>
                  <a:cubicBezTo>
                    <a:pt x="1050" y="411"/>
                    <a:pt x="1302" y="297"/>
                    <a:pt x="1530" y="137"/>
                  </a:cubicBezTo>
                  <a:cubicBezTo>
                    <a:pt x="1575" y="92"/>
                    <a:pt x="1644" y="46"/>
                    <a:pt x="1690" y="0"/>
                  </a:cubicBezTo>
                  <a:close/>
                </a:path>
              </a:pathLst>
            </a:custGeom>
            <a:solidFill>
              <a:srgbClr val="ED7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8"/>
            <p:cNvSpPr/>
            <p:nvPr/>
          </p:nvSpPr>
          <p:spPr>
            <a:xfrm flipH="1">
              <a:off x="7649670" y="3963150"/>
              <a:ext cx="645264" cy="1184057"/>
            </a:xfrm>
            <a:custGeom>
              <a:avLst/>
              <a:gdLst/>
              <a:ahLst/>
              <a:cxnLst/>
              <a:rect l="l" t="t" r="r" b="b"/>
              <a:pathLst>
                <a:path w="7921" h="14535" extrusionOk="0">
                  <a:moveTo>
                    <a:pt x="4472" y="1"/>
                  </a:moveTo>
                  <a:cubicBezTo>
                    <a:pt x="4353" y="1"/>
                    <a:pt x="4231" y="5"/>
                    <a:pt x="4109" y="13"/>
                  </a:cubicBezTo>
                  <a:cubicBezTo>
                    <a:pt x="3355" y="59"/>
                    <a:pt x="2602" y="264"/>
                    <a:pt x="1963" y="675"/>
                  </a:cubicBezTo>
                  <a:cubicBezTo>
                    <a:pt x="1438" y="1040"/>
                    <a:pt x="1027" y="1520"/>
                    <a:pt x="730" y="2090"/>
                  </a:cubicBezTo>
                  <a:cubicBezTo>
                    <a:pt x="502" y="2547"/>
                    <a:pt x="274" y="2889"/>
                    <a:pt x="251" y="3414"/>
                  </a:cubicBezTo>
                  <a:cubicBezTo>
                    <a:pt x="183" y="4715"/>
                    <a:pt x="548" y="5971"/>
                    <a:pt x="593" y="7249"/>
                  </a:cubicBezTo>
                  <a:cubicBezTo>
                    <a:pt x="616" y="7842"/>
                    <a:pt x="571" y="8459"/>
                    <a:pt x="479" y="9052"/>
                  </a:cubicBezTo>
                  <a:cubicBezTo>
                    <a:pt x="388" y="9851"/>
                    <a:pt x="251" y="10627"/>
                    <a:pt x="137" y="11403"/>
                  </a:cubicBezTo>
                  <a:cubicBezTo>
                    <a:pt x="23" y="12339"/>
                    <a:pt x="0" y="13457"/>
                    <a:pt x="753" y="14028"/>
                  </a:cubicBezTo>
                  <a:cubicBezTo>
                    <a:pt x="753" y="13777"/>
                    <a:pt x="913" y="13526"/>
                    <a:pt x="1118" y="13412"/>
                  </a:cubicBezTo>
                  <a:lnTo>
                    <a:pt x="1118" y="13412"/>
                  </a:lnTo>
                  <a:cubicBezTo>
                    <a:pt x="1004" y="13480"/>
                    <a:pt x="1598" y="14119"/>
                    <a:pt x="1666" y="14165"/>
                  </a:cubicBezTo>
                  <a:cubicBezTo>
                    <a:pt x="1940" y="14393"/>
                    <a:pt x="2305" y="14530"/>
                    <a:pt x="2671" y="14530"/>
                  </a:cubicBezTo>
                  <a:cubicBezTo>
                    <a:pt x="2778" y="14533"/>
                    <a:pt x="2886" y="14535"/>
                    <a:pt x="2993" y="14535"/>
                  </a:cubicBezTo>
                  <a:cubicBezTo>
                    <a:pt x="3791" y="14535"/>
                    <a:pt x="4560" y="14437"/>
                    <a:pt x="5204" y="13914"/>
                  </a:cubicBezTo>
                  <a:cubicBezTo>
                    <a:pt x="5341" y="13800"/>
                    <a:pt x="5478" y="13686"/>
                    <a:pt x="5615" y="13571"/>
                  </a:cubicBezTo>
                  <a:lnTo>
                    <a:pt x="5615" y="13571"/>
                  </a:lnTo>
                  <a:cubicBezTo>
                    <a:pt x="5592" y="13868"/>
                    <a:pt x="5843" y="14119"/>
                    <a:pt x="6140" y="14188"/>
                  </a:cubicBezTo>
                  <a:cubicBezTo>
                    <a:pt x="6180" y="14194"/>
                    <a:pt x="6221" y="14198"/>
                    <a:pt x="6262" y="14198"/>
                  </a:cubicBezTo>
                  <a:cubicBezTo>
                    <a:pt x="6499" y="14198"/>
                    <a:pt x="6741" y="14089"/>
                    <a:pt x="6916" y="13914"/>
                  </a:cubicBezTo>
                  <a:cubicBezTo>
                    <a:pt x="7144" y="13708"/>
                    <a:pt x="7281" y="13457"/>
                    <a:pt x="7395" y="13206"/>
                  </a:cubicBezTo>
                  <a:cubicBezTo>
                    <a:pt x="7920" y="11951"/>
                    <a:pt x="7898" y="10627"/>
                    <a:pt x="7669" y="9326"/>
                  </a:cubicBezTo>
                  <a:cubicBezTo>
                    <a:pt x="7532" y="8618"/>
                    <a:pt x="7281" y="7934"/>
                    <a:pt x="7122" y="7249"/>
                  </a:cubicBezTo>
                  <a:cubicBezTo>
                    <a:pt x="6848" y="6130"/>
                    <a:pt x="6779" y="4966"/>
                    <a:pt x="6893" y="3825"/>
                  </a:cubicBezTo>
                  <a:cubicBezTo>
                    <a:pt x="6962" y="3163"/>
                    <a:pt x="7099" y="2478"/>
                    <a:pt x="6962" y="1839"/>
                  </a:cubicBezTo>
                  <a:cubicBezTo>
                    <a:pt x="6671" y="447"/>
                    <a:pt x="5680" y="1"/>
                    <a:pt x="44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8"/>
            <p:cNvSpPr/>
            <p:nvPr/>
          </p:nvSpPr>
          <p:spPr>
            <a:xfrm flipH="1">
              <a:off x="7781715" y="4008851"/>
              <a:ext cx="70709" cy="326176"/>
            </a:xfrm>
            <a:custGeom>
              <a:avLst/>
              <a:gdLst/>
              <a:ahLst/>
              <a:cxnLst/>
              <a:rect l="l" t="t" r="r" b="b"/>
              <a:pathLst>
                <a:path w="868" h="4004" extrusionOk="0">
                  <a:moveTo>
                    <a:pt x="46" y="0"/>
                  </a:moveTo>
                  <a:cubicBezTo>
                    <a:pt x="23" y="23"/>
                    <a:pt x="0" y="46"/>
                    <a:pt x="23" y="69"/>
                  </a:cubicBezTo>
                  <a:cubicBezTo>
                    <a:pt x="411" y="342"/>
                    <a:pt x="571" y="822"/>
                    <a:pt x="640" y="1278"/>
                  </a:cubicBezTo>
                  <a:cubicBezTo>
                    <a:pt x="731" y="1826"/>
                    <a:pt x="731" y="2420"/>
                    <a:pt x="662" y="2967"/>
                  </a:cubicBezTo>
                  <a:cubicBezTo>
                    <a:pt x="617" y="3310"/>
                    <a:pt x="548" y="3629"/>
                    <a:pt x="434" y="3949"/>
                  </a:cubicBezTo>
                  <a:cubicBezTo>
                    <a:pt x="434" y="3987"/>
                    <a:pt x="476" y="4003"/>
                    <a:pt x="517" y="4003"/>
                  </a:cubicBezTo>
                  <a:cubicBezTo>
                    <a:pt x="550" y="4003"/>
                    <a:pt x="584" y="3992"/>
                    <a:pt x="594" y="3972"/>
                  </a:cubicBezTo>
                  <a:cubicBezTo>
                    <a:pt x="777" y="3401"/>
                    <a:pt x="868" y="2808"/>
                    <a:pt x="868" y="2214"/>
                  </a:cubicBezTo>
                  <a:cubicBezTo>
                    <a:pt x="868" y="1917"/>
                    <a:pt x="845" y="1621"/>
                    <a:pt x="822" y="1347"/>
                  </a:cubicBezTo>
                  <a:cubicBezTo>
                    <a:pt x="777" y="1119"/>
                    <a:pt x="731" y="867"/>
                    <a:pt x="640" y="639"/>
                  </a:cubicBezTo>
                  <a:cubicBezTo>
                    <a:pt x="525" y="411"/>
                    <a:pt x="388" y="183"/>
                    <a:pt x="160" y="23"/>
                  </a:cubicBezTo>
                  <a:cubicBezTo>
                    <a:pt x="137" y="0"/>
                    <a:pt x="92" y="0"/>
                    <a:pt x="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8"/>
            <p:cNvSpPr/>
            <p:nvPr/>
          </p:nvSpPr>
          <p:spPr>
            <a:xfrm flipH="1">
              <a:off x="7826356" y="4183833"/>
              <a:ext cx="34540" cy="158607"/>
            </a:xfrm>
            <a:custGeom>
              <a:avLst/>
              <a:gdLst/>
              <a:ahLst/>
              <a:cxnLst/>
              <a:rect l="l" t="t" r="r" b="b"/>
              <a:pathLst>
                <a:path w="424" h="1947" extrusionOk="0">
                  <a:moveTo>
                    <a:pt x="244" y="0"/>
                  </a:moveTo>
                  <a:cubicBezTo>
                    <a:pt x="203" y="0"/>
                    <a:pt x="160" y="18"/>
                    <a:pt x="173" y="43"/>
                  </a:cubicBezTo>
                  <a:cubicBezTo>
                    <a:pt x="264" y="523"/>
                    <a:pt x="241" y="1025"/>
                    <a:pt x="127" y="1504"/>
                  </a:cubicBezTo>
                  <a:cubicBezTo>
                    <a:pt x="104" y="1641"/>
                    <a:pt x="59" y="1755"/>
                    <a:pt x="13" y="1892"/>
                  </a:cubicBezTo>
                  <a:cubicBezTo>
                    <a:pt x="1" y="1930"/>
                    <a:pt x="43" y="1947"/>
                    <a:pt x="84" y="1947"/>
                  </a:cubicBezTo>
                  <a:cubicBezTo>
                    <a:pt x="118" y="1947"/>
                    <a:pt x="150" y="1935"/>
                    <a:pt x="150" y="1915"/>
                  </a:cubicBezTo>
                  <a:cubicBezTo>
                    <a:pt x="333" y="1458"/>
                    <a:pt x="424" y="956"/>
                    <a:pt x="378" y="454"/>
                  </a:cubicBezTo>
                  <a:cubicBezTo>
                    <a:pt x="378" y="317"/>
                    <a:pt x="356" y="180"/>
                    <a:pt x="310" y="43"/>
                  </a:cubicBezTo>
                  <a:cubicBezTo>
                    <a:pt x="310" y="12"/>
                    <a:pt x="277" y="0"/>
                    <a:pt x="2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8"/>
            <p:cNvSpPr/>
            <p:nvPr/>
          </p:nvSpPr>
          <p:spPr>
            <a:xfrm flipH="1">
              <a:off x="8164757" y="4090640"/>
              <a:ext cx="87409" cy="276891"/>
            </a:xfrm>
            <a:custGeom>
              <a:avLst/>
              <a:gdLst/>
              <a:ahLst/>
              <a:cxnLst/>
              <a:rect l="l" t="t" r="r" b="b"/>
              <a:pathLst>
                <a:path w="1073" h="3399" extrusionOk="0">
                  <a:moveTo>
                    <a:pt x="1004" y="0"/>
                  </a:moveTo>
                  <a:cubicBezTo>
                    <a:pt x="959" y="0"/>
                    <a:pt x="913" y="0"/>
                    <a:pt x="890" y="23"/>
                  </a:cubicBezTo>
                  <a:cubicBezTo>
                    <a:pt x="616" y="388"/>
                    <a:pt x="388" y="799"/>
                    <a:pt x="228" y="1233"/>
                  </a:cubicBezTo>
                  <a:cubicBezTo>
                    <a:pt x="68" y="1667"/>
                    <a:pt x="0" y="2123"/>
                    <a:pt x="0" y="2580"/>
                  </a:cubicBezTo>
                  <a:cubicBezTo>
                    <a:pt x="0" y="2854"/>
                    <a:pt x="23" y="3105"/>
                    <a:pt x="68" y="3356"/>
                  </a:cubicBezTo>
                  <a:cubicBezTo>
                    <a:pt x="79" y="3387"/>
                    <a:pt x="112" y="3399"/>
                    <a:pt x="146" y="3399"/>
                  </a:cubicBezTo>
                  <a:cubicBezTo>
                    <a:pt x="187" y="3399"/>
                    <a:pt x="228" y="3381"/>
                    <a:pt x="228" y="3356"/>
                  </a:cubicBezTo>
                  <a:cubicBezTo>
                    <a:pt x="137" y="2922"/>
                    <a:pt x="137" y="2443"/>
                    <a:pt x="205" y="1986"/>
                  </a:cubicBezTo>
                  <a:cubicBezTo>
                    <a:pt x="274" y="1552"/>
                    <a:pt x="411" y="1096"/>
                    <a:pt x="616" y="708"/>
                  </a:cubicBezTo>
                  <a:cubicBezTo>
                    <a:pt x="753" y="457"/>
                    <a:pt x="890" y="251"/>
                    <a:pt x="1050" y="46"/>
                  </a:cubicBezTo>
                  <a:cubicBezTo>
                    <a:pt x="1073" y="23"/>
                    <a:pt x="1004" y="0"/>
                    <a:pt x="10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8"/>
            <p:cNvSpPr/>
            <p:nvPr/>
          </p:nvSpPr>
          <p:spPr>
            <a:xfrm flipH="1">
              <a:off x="7971362" y="4452254"/>
              <a:ext cx="87491" cy="666689"/>
            </a:xfrm>
            <a:custGeom>
              <a:avLst/>
              <a:gdLst/>
              <a:ahLst/>
              <a:cxnLst/>
              <a:rect l="l" t="t" r="r" b="b"/>
              <a:pathLst>
                <a:path w="1074" h="8184" extrusionOk="0">
                  <a:moveTo>
                    <a:pt x="104" y="1"/>
                  </a:moveTo>
                  <a:cubicBezTo>
                    <a:pt x="64" y="1"/>
                    <a:pt x="24" y="12"/>
                    <a:pt x="24" y="35"/>
                  </a:cubicBezTo>
                  <a:cubicBezTo>
                    <a:pt x="1" y="606"/>
                    <a:pt x="46" y="1199"/>
                    <a:pt x="138" y="1770"/>
                  </a:cubicBezTo>
                  <a:cubicBezTo>
                    <a:pt x="252" y="2340"/>
                    <a:pt x="366" y="2911"/>
                    <a:pt x="503" y="3482"/>
                  </a:cubicBezTo>
                  <a:cubicBezTo>
                    <a:pt x="640" y="4030"/>
                    <a:pt x="754" y="4600"/>
                    <a:pt x="823" y="5171"/>
                  </a:cubicBezTo>
                  <a:cubicBezTo>
                    <a:pt x="891" y="5696"/>
                    <a:pt x="914" y="6244"/>
                    <a:pt x="845" y="6769"/>
                  </a:cubicBezTo>
                  <a:cubicBezTo>
                    <a:pt x="777" y="7225"/>
                    <a:pt x="594" y="7682"/>
                    <a:pt x="275" y="8001"/>
                  </a:cubicBezTo>
                  <a:cubicBezTo>
                    <a:pt x="229" y="8047"/>
                    <a:pt x="183" y="8092"/>
                    <a:pt x="138" y="8115"/>
                  </a:cubicBezTo>
                  <a:cubicBezTo>
                    <a:pt x="115" y="8138"/>
                    <a:pt x="138" y="8161"/>
                    <a:pt x="161" y="8184"/>
                  </a:cubicBezTo>
                  <a:cubicBezTo>
                    <a:pt x="206" y="8184"/>
                    <a:pt x="252" y="8184"/>
                    <a:pt x="275" y="8161"/>
                  </a:cubicBezTo>
                  <a:cubicBezTo>
                    <a:pt x="640" y="7864"/>
                    <a:pt x="868" y="7430"/>
                    <a:pt x="959" y="6974"/>
                  </a:cubicBezTo>
                  <a:cubicBezTo>
                    <a:pt x="1074" y="6472"/>
                    <a:pt x="1051" y="5947"/>
                    <a:pt x="1005" y="5422"/>
                  </a:cubicBezTo>
                  <a:cubicBezTo>
                    <a:pt x="959" y="4851"/>
                    <a:pt x="845" y="4281"/>
                    <a:pt x="708" y="3710"/>
                  </a:cubicBezTo>
                  <a:cubicBezTo>
                    <a:pt x="594" y="3139"/>
                    <a:pt x="457" y="2569"/>
                    <a:pt x="343" y="1998"/>
                  </a:cubicBezTo>
                  <a:cubicBezTo>
                    <a:pt x="229" y="1427"/>
                    <a:pt x="161" y="834"/>
                    <a:pt x="183" y="263"/>
                  </a:cubicBezTo>
                  <a:cubicBezTo>
                    <a:pt x="183" y="195"/>
                    <a:pt x="183" y="104"/>
                    <a:pt x="183" y="35"/>
                  </a:cubicBezTo>
                  <a:cubicBezTo>
                    <a:pt x="183" y="12"/>
                    <a:pt x="143" y="1"/>
                    <a:pt x="1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8"/>
            <p:cNvSpPr/>
            <p:nvPr/>
          </p:nvSpPr>
          <p:spPr>
            <a:xfrm flipH="1">
              <a:off x="8021544" y="4935004"/>
              <a:ext cx="54010" cy="116573"/>
            </a:xfrm>
            <a:custGeom>
              <a:avLst/>
              <a:gdLst/>
              <a:ahLst/>
              <a:cxnLst/>
              <a:rect l="l" t="t" r="r" b="b"/>
              <a:pathLst>
                <a:path w="663" h="1431" extrusionOk="0">
                  <a:moveTo>
                    <a:pt x="531" y="0"/>
                  </a:moveTo>
                  <a:cubicBezTo>
                    <a:pt x="487" y="0"/>
                    <a:pt x="444" y="19"/>
                    <a:pt x="457" y="44"/>
                  </a:cubicBezTo>
                  <a:cubicBezTo>
                    <a:pt x="571" y="523"/>
                    <a:pt x="411" y="1048"/>
                    <a:pt x="23" y="1368"/>
                  </a:cubicBezTo>
                  <a:cubicBezTo>
                    <a:pt x="0" y="1390"/>
                    <a:pt x="46" y="1413"/>
                    <a:pt x="69" y="1413"/>
                  </a:cubicBezTo>
                  <a:cubicBezTo>
                    <a:pt x="80" y="1425"/>
                    <a:pt x="97" y="1430"/>
                    <a:pt x="115" y="1430"/>
                  </a:cubicBezTo>
                  <a:cubicBezTo>
                    <a:pt x="132" y="1430"/>
                    <a:pt x="149" y="1425"/>
                    <a:pt x="160" y="1413"/>
                  </a:cubicBezTo>
                  <a:cubicBezTo>
                    <a:pt x="480" y="1162"/>
                    <a:pt x="640" y="774"/>
                    <a:pt x="640" y="363"/>
                  </a:cubicBezTo>
                  <a:cubicBezTo>
                    <a:pt x="662" y="249"/>
                    <a:pt x="640" y="158"/>
                    <a:pt x="617" y="44"/>
                  </a:cubicBezTo>
                  <a:cubicBezTo>
                    <a:pt x="606" y="13"/>
                    <a:pt x="568" y="0"/>
                    <a:pt x="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8"/>
            <p:cNvSpPr/>
            <p:nvPr/>
          </p:nvSpPr>
          <p:spPr>
            <a:xfrm flipH="1">
              <a:off x="8217626" y="4783483"/>
              <a:ext cx="32748" cy="177914"/>
            </a:xfrm>
            <a:custGeom>
              <a:avLst/>
              <a:gdLst/>
              <a:ahLst/>
              <a:cxnLst/>
              <a:rect l="l" t="t" r="r" b="b"/>
              <a:pathLst>
                <a:path w="402" h="2184" extrusionOk="0">
                  <a:moveTo>
                    <a:pt x="318" y="0"/>
                  </a:moveTo>
                  <a:cubicBezTo>
                    <a:pt x="284" y="0"/>
                    <a:pt x="252" y="11"/>
                    <a:pt x="252" y="32"/>
                  </a:cubicBezTo>
                  <a:cubicBezTo>
                    <a:pt x="69" y="557"/>
                    <a:pt x="1" y="1128"/>
                    <a:pt x="69" y="1675"/>
                  </a:cubicBezTo>
                  <a:cubicBezTo>
                    <a:pt x="69" y="1835"/>
                    <a:pt x="115" y="1995"/>
                    <a:pt x="138" y="2132"/>
                  </a:cubicBezTo>
                  <a:cubicBezTo>
                    <a:pt x="149" y="2166"/>
                    <a:pt x="189" y="2183"/>
                    <a:pt x="226" y="2183"/>
                  </a:cubicBezTo>
                  <a:cubicBezTo>
                    <a:pt x="263" y="2183"/>
                    <a:pt x="298" y="2166"/>
                    <a:pt x="298" y="2132"/>
                  </a:cubicBezTo>
                  <a:cubicBezTo>
                    <a:pt x="183" y="1607"/>
                    <a:pt x="161" y="1036"/>
                    <a:pt x="275" y="511"/>
                  </a:cubicBezTo>
                  <a:cubicBezTo>
                    <a:pt x="298" y="352"/>
                    <a:pt x="343" y="192"/>
                    <a:pt x="389" y="55"/>
                  </a:cubicBezTo>
                  <a:cubicBezTo>
                    <a:pt x="401" y="17"/>
                    <a:pt x="359" y="0"/>
                    <a:pt x="3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8"/>
            <p:cNvSpPr/>
            <p:nvPr/>
          </p:nvSpPr>
          <p:spPr>
            <a:xfrm flipH="1">
              <a:off x="7703591" y="4615913"/>
              <a:ext cx="69080" cy="421976"/>
            </a:xfrm>
            <a:custGeom>
              <a:avLst/>
              <a:gdLst/>
              <a:ahLst/>
              <a:cxnLst/>
              <a:rect l="l" t="t" r="r" b="b"/>
              <a:pathLst>
                <a:path w="848" h="5180" extrusionOk="0">
                  <a:moveTo>
                    <a:pt x="431" y="0"/>
                  </a:moveTo>
                  <a:cubicBezTo>
                    <a:pt x="391" y="0"/>
                    <a:pt x="357" y="12"/>
                    <a:pt x="368" y="35"/>
                  </a:cubicBezTo>
                  <a:cubicBezTo>
                    <a:pt x="482" y="742"/>
                    <a:pt x="596" y="1473"/>
                    <a:pt x="642" y="2180"/>
                  </a:cubicBezTo>
                  <a:cubicBezTo>
                    <a:pt x="665" y="2842"/>
                    <a:pt x="619" y="3504"/>
                    <a:pt x="437" y="4143"/>
                  </a:cubicBezTo>
                  <a:cubicBezTo>
                    <a:pt x="345" y="4486"/>
                    <a:pt x="208" y="4828"/>
                    <a:pt x="26" y="5125"/>
                  </a:cubicBezTo>
                  <a:cubicBezTo>
                    <a:pt x="1" y="5162"/>
                    <a:pt x="38" y="5179"/>
                    <a:pt x="80" y="5179"/>
                  </a:cubicBezTo>
                  <a:cubicBezTo>
                    <a:pt x="115" y="5179"/>
                    <a:pt x="152" y="5168"/>
                    <a:pt x="163" y="5148"/>
                  </a:cubicBezTo>
                  <a:cubicBezTo>
                    <a:pt x="505" y="4600"/>
                    <a:pt x="688" y="3983"/>
                    <a:pt x="756" y="3344"/>
                  </a:cubicBezTo>
                  <a:cubicBezTo>
                    <a:pt x="847" y="2637"/>
                    <a:pt x="802" y="1929"/>
                    <a:pt x="711" y="1244"/>
                  </a:cubicBezTo>
                  <a:cubicBezTo>
                    <a:pt x="665" y="834"/>
                    <a:pt x="596" y="446"/>
                    <a:pt x="528" y="35"/>
                  </a:cubicBezTo>
                  <a:cubicBezTo>
                    <a:pt x="516" y="12"/>
                    <a:pt x="471" y="0"/>
                    <a:pt x="4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8"/>
            <p:cNvSpPr/>
            <p:nvPr/>
          </p:nvSpPr>
          <p:spPr>
            <a:xfrm flipH="1">
              <a:off x="7792875" y="4873662"/>
              <a:ext cx="56616" cy="112988"/>
            </a:xfrm>
            <a:custGeom>
              <a:avLst/>
              <a:gdLst/>
              <a:ahLst/>
              <a:cxnLst/>
              <a:rect l="l" t="t" r="r" b="b"/>
              <a:pathLst>
                <a:path w="695" h="1387" extrusionOk="0">
                  <a:moveTo>
                    <a:pt x="616" y="0"/>
                  </a:moveTo>
                  <a:cubicBezTo>
                    <a:pt x="586" y="0"/>
                    <a:pt x="558" y="13"/>
                    <a:pt x="558" y="43"/>
                  </a:cubicBezTo>
                  <a:cubicBezTo>
                    <a:pt x="535" y="523"/>
                    <a:pt x="352" y="979"/>
                    <a:pt x="33" y="1322"/>
                  </a:cubicBezTo>
                  <a:cubicBezTo>
                    <a:pt x="1" y="1354"/>
                    <a:pt x="71" y="1386"/>
                    <a:pt x="123" y="1386"/>
                  </a:cubicBezTo>
                  <a:cubicBezTo>
                    <a:pt x="145" y="1386"/>
                    <a:pt x="163" y="1381"/>
                    <a:pt x="170" y="1367"/>
                  </a:cubicBezTo>
                  <a:cubicBezTo>
                    <a:pt x="512" y="1002"/>
                    <a:pt x="695" y="523"/>
                    <a:pt x="695" y="43"/>
                  </a:cubicBezTo>
                  <a:cubicBezTo>
                    <a:pt x="695" y="18"/>
                    <a:pt x="654" y="0"/>
                    <a:pt x="6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8"/>
            <p:cNvSpPr/>
            <p:nvPr/>
          </p:nvSpPr>
          <p:spPr>
            <a:xfrm flipH="1">
              <a:off x="8019670" y="3998098"/>
              <a:ext cx="55883" cy="91645"/>
            </a:xfrm>
            <a:custGeom>
              <a:avLst/>
              <a:gdLst/>
              <a:ahLst/>
              <a:cxnLst/>
              <a:rect l="l" t="t" r="r" b="b"/>
              <a:pathLst>
                <a:path w="686" h="1125" extrusionOk="0">
                  <a:moveTo>
                    <a:pt x="571" y="1"/>
                  </a:moveTo>
                  <a:cubicBezTo>
                    <a:pt x="554" y="1"/>
                    <a:pt x="537" y="7"/>
                    <a:pt x="525" y="18"/>
                  </a:cubicBezTo>
                  <a:cubicBezTo>
                    <a:pt x="229" y="292"/>
                    <a:pt x="23" y="680"/>
                    <a:pt x="0" y="1091"/>
                  </a:cubicBezTo>
                  <a:cubicBezTo>
                    <a:pt x="0" y="1114"/>
                    <a:pt x="40" y="1125"/>
                    <a:pt x="80" y="1125"/>
                  </a:cubicBezTo>
                  <a:cubicBezTo>
                    <a:pt x="120" y="1125"/>
                    <a:pt x="160" y="1114"/>
                    <a:pt x="160" y="1091"/>
                  </a:cubicBezTo>
                  <a:cubicBezTo>
                    <a:pt x="183" y="703"/>
                    <a:pt x="366" y="338"/>
                    <a:pt x="662" y="64"/>
                  </a:cubicBezTo>
                  <a:cubicBezTo>
                    <a:pt x="685" y="41"/>
                    <a:pt x="662" y="18"/>
                    <a:pt x="617" y="18"/>
                  </a:cubicBezTo>
                  <a:cubicBezTo>
                    <a:pt x="605" y="7"/>
                    <a:pt x="588" y="1"/>
                    <a:pt x="5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4" name="Google Shape;684;p28"/>
          <p:cNvSpPr txBox="1">
            <a:spLocks noGrp="1"/>
          </p:cNvSpPr>
          <p:nvPr>
            <p:ph type="title"/>
          </p:nvPr>
        </p:nvSpPr>
        <p:spPr>
          <a:xfrm>
            <a:off x="1168581" y="2259581"/>
            <a:ext cx="46611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smtClean="0">
                <a:latin typeface="Times New Roman" panose="02020603050405020304" pitchFamily="18" charset="0"/>
                <a:cs typeface="Times New Roman" panose="02020603050405020304" pitchFamily="18" charset="0"/>
              </a:rPr>
              <a:t>What is </a:t>
            </a:r>
            <a:br>
              <a:rPr lang="en" b="1" dirty="0" smtClean="0">
                <a:latin typeface="Times New Roman" panose="02020603050405020304" pitchFamily="18" charset="0"/>
                <a:cs typeface="Times New Roman" panose="02020603050405020304" pitchFamily="18" charset="0"/>
              </a:rPr>
            </a:br>
            <a:r>
              <a:rPr lang="en" b="1" dirty="0" smtClean="0">
                <a:solidFill>
                  <a:schemeClr val="bg2"/>
                </a:solidFill>
                <a:latin typeface="Times New Roman" panose="02020603050405020304" pitchFamily="18" charset="0"/>
                <a:cs typeface="Times New Roman" panose="02020603050405020304" pitchFamily="18" charset="0"/>
              </a:rPr>
              <a:t>Agenda Setting?</a:t>
            </a:r>
            <a:endParaRPr b="1" dirty="0">
              <a:solidFill>
                <a:schemeClr val="bg2"/>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577495" y="299949"/>
            <a:ext cx="77175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a:solidFill>
                  <a:schemeClr val="bg2"/>
                </a:solidFill>
                <a:latin typeface="Times New Roman" panose="02020603050405020304" pitchFamily="18" charset="0"/>
                <a:cs typeface="Times New Roman" panose="02020603050405020304" pitchFamily="18" charset="0"/>
              </a:rPr>
              <a:t>Policy </a:t>
            </a:r>
            <a:r>
              <a:rPr lang="en-US" sz="3000" b="1" dirty="0" smtClean="0">
                <a:solidFill>
                  <a:schemeClr val="bg2"/>
                </a:solidFill>
                <a:latin typeface="Times New Roman" panose="02020603050405020304" pitchFamily="18" charset="0"/>
                <a:cs typeface="Times New Roman" panose="02020603050405020304" pitchFamily="18" charset="0"/>
              </a:rPr>
              <a:t>Making Process:</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8" name="Google Shape;224;p38"/>
          <p:cNvSpPr txBox="1">
            <a:spLocks/>
          </p:cNvSpPr>
          <p:nvPr/>
        </p:nvSpPr>
        <p:spPr>
          <a:xfrm>
            <a:off x="577495" y="979805"/>
            <a:ext cx="8400441" cy="416369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smtClean="0">
                <a:solidFill>
                  <a:schemeClr val="bg1"/>
                </a:solidFill>
                <a:latin typeface="Times New Roman" panose="02020603050405020304" pitchFamily="18" charset="0"/>
                <a:cs typeface="Times New Roman" panose="02020603050405020304" pitchFamily="18" charset="0"/>
              </a:rPr>
              <a:t>Public </a:t>
            </a:r>
            <a:r>
              <a:rPr lang="en-US" sz="2000" dirty="0">
                <a:solidFill>
                  <a:schemeClr val="bg1"/>
                </a:solidFill>
                <a:latin typeface="Times New Roman" panose="02020603050405020304" pitchFamily="18" charset="0"/>
                <a:cs typeface="Times New Roman" panose="02020603050405020304" pitchFamily="18" charset="0"/>
              </a:rPr>
              <a:t>policy</a:t>
            </a:r>
            <a:r>
              <a:rPr lang="en-US" sz="2000" dirty="0">
                <a:latin typeface="Times New Roman" panose="02020603050405020304" pitchFamily="18" charset="0"/>
                <a:cs typeface="Times New Roman" panose="02020603050405020304" pitchFamily="18" charset="0"/>
              </a:rPr>
              <a:t> is whatever governments choose to do or not to do - </a:t>
            </a:r>
            <a:r>
              <a:rPr lang="en-US" sz="2000" dirty="0" smtClean="0">
                <a:latin typeface="Times New Roman" panose="02020603050405020304" pitchFamily="18" charset="0"/>
                <a:cs typeface="Times New Roman" panose="02020603050405020304" pitchFamily="18" charset="0"/>
              </a:rPr>
              <a:t>Thomas Dye</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Policy making process </a:t>
            </a:r>
            <a:r>
              <a:rPr lang="en-US" sz="2000" dirty="0">
                <a:latin typeface="Times New Roman" panose="02020603050405020304" pitchFamily="18" charset="0"/>
                <a:cs typeface="Times New Roman" panose="02020603050405020304" pitchFamily="18" charset="0"/>
              </a:rPr>
              <a:t>encompasses the stages through which policies are developed, from identifying policy problems and setting agendas to implementing and assessing their impact.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how governments, institutions, and other actors identify, define, and respond to public policy </a:t>
            </a:r>
            <a:r>
              <a:rPr lang="en-US" sz="2000" dirty="0" smtClean="0">
                <a:latin typeface="Times New Roman" panose="02020603050405020304" pitchFamily="18" charset="0"/>
                <a:cs typeface="Times New Roman" panose="02020603050405020304" pitchFamily="18" charset="0"/>
              </a:rPr>
              <a:t>problems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3527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362351"/>
            <a:ext cx="77175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Stages of Policy </a:t>
            </a:r>
            <a:r>
              <a:rPr lang="en-US" sz="3000" b="1" dirty="0">
                <a:solidFill>
                  <a:schemeClr val="bg2"/>
                </a:solidFill>
                <a:latin typeface="Times New Roman" panose="02020603050405020304" pitchFamily="18" charset="0"/>
                <a:cs typeface="Times New Roman" panose="02020603050405020304" pitchFamily="18" charset="0"/>
              </a:rPr>
              <a:t>P</a:t>
            </a:r>
            <a:r>
              <a:rPr lang="en-US" sz="3000" b="1" dirty="0" smtClean="0">
                <a:solidFill>
                  <a:schemeClr val="bg2"/>
                </a:solidFill>
                <a:latin typeface="Times New Roman" panose="02020603050405020304" pitchFamily="18" charset="0"/>
                <a:cs typeface="Times New Roman" panose="02020603050405020304" pitchFamily="18" charset="0"/>
              </a:rPr>
              <a:t>rocess:</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1077557" y="1329849"/>
            <a:ext cx="4023079" cy="309213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500" dirty="0">
                <a:latin typeface="Times New Roman" panose="02020603050405020304" pitchFamily="18" charset="0"/>
                <a:cs typeface="Times New Roman" panose="02020603050405020304" pitchFamily="18" charset="0"/>
              </a:rPr>
              <a:t>Agenda </a:t>
            </a:r>
            <a:r>
              <a:rPr lang="en-US" sz="2500" dirty="0" smtClean="0">
                <a:latin typeface="Times New Roman" panose="02020603050405020304" pitchFamily="18" charset="0"/>
                <a:cs typeface="Times New Roman" panose="02020603050405020304" pitchFamily="18" charset="0"/>
              </a:rPr>
              <a:t>setting</a:t>
            </a:r>
          </a:p>
          <a:p>
            <a:pPr marL="495300" indent="-342900">
              <a:lnSpc>
                <a:spcPct val="150000"/>
              </a:lnSpc>
              <a:buFont typeface="Wingdings" panose="05000000000000000000" pitchFamily="2" charset="2"/>
              <a:buChar char="q"/>
            </a:pPr>
            <a:r>
              <a:rPr lang="en-US" sz="2500" dirty="0" smtClean="0">
                <a:latin typeface="Times New Roman" panose="02020603050405020304" pitchFamily="18" charset="0"/>
                <a:cs typeface="Times New Roman" panose="02020603050405020304" pitchFamily="18" charset="0"/>
              </a:rPr>
              <a:t>Policy formulation</a:t>
            </a:r>
          </a:p>
          <a:p>
            <a:pPr marL="495300" indent="-342900">
              <a:lnSpc>
                <a:spcPct val="150000"/>
              </a:lnSpc>
              <a:buFont typeface="Wingdings" panose="05000000000000000000" pitchFamily="2" charset="2"/>
              <a:buChar char="q"/>
            </a:pPr>
            <a:r>
              <a:rPr lang="en-US" sz="2500" dirty="0" smtClean="0">
                <a:latin typeface="Times New Roman" panose="02020603050405020304" pitchFamily="18" charset="0"/>
                <a:cs typeface="Times New Roman" panose="02020603050405020304" pitchFamily="18" charset="0"/>
              </a:rPr>
              <a:t>Policy adaption</a:t>
            </a:r>
          </a:p>
          <a:p>
            <a:pPr marL="495300" indent="-342900">
              <a:lnSpc>
                <a:spcPct val="150000"/>
              </a:lnSpc>
              <a:buFont typeface="Wingdings" panose="05000000000000000000" pitchFamily="2" charset="2"/>
              <a:buChar char="q"/>
            </a:pPr>
            <a:r>
              <a:rPr lang="en-US" sz="2500" dirty="0" smtClean="0">
                <a:latin typeface="Times New Roman" panose="02020603050405020304" pitchFamily="18" charset="0"/>
                <a:cs typeface="Times New Roman" panose="02020603050405020304" pitchFamily="18" charset="0"/>
              </a:rPr>
              <a:t>Policy implementation</a:t>
            </a:r>
          </a:p>
          <a:p>
            <a:pPr marL="495300" indent="-342900">
              <a:lnSpc>
                <a:spcPct val="150000"/>
              </a:lnSpc>
              <a:buFont typeface="Wingdings" panose="05000000000000000000" pitchFamily="2" charset="2"/>
              <a:buChar char="q"/>
            </a:pPr>
            <a:r>
              <a:rPr lang="en-US" sz="2500" dirty="0" smtClean="0">
                <a:latin typeface="Times New Roman" panose="02020603050405020304" pitchFamily="18" charset="0"/>
                <a:cs typeface="Times New Roman" panose="02020603050405020304" pitchFamily="18" charset="0"/>
              </a:rPr>
              <a:t>Policy </a:t>
            </a:r>
            <a:r>
              <a:rPr lang="en-US" sz="2500" dirty="0">
                <a:latin typeface="Times New Roman" panose="02020603050405020304" pitchFamily="18" charset="0"/>
                <a:cs typeface="Times New Roman" panose="02020603050405020304" pitchFamily="18" charset="0"/>
              </a:rPr>
              <a:t>evaluation</a:t>
            </a:r>
          </a:p>
          <a:p>
            <a:pPr marL="495300" indent="-342900">
              <a:lnSpc>
                <a:spcPct val="150000"/>
              </a:lnSpc>
              <a:buFont typeface="Wingdings" panose="05000000000000000000" pitchFamily="2" charset="2"/>
              <a:buChar char="q"/>
            </a:pPr>
            <a:endParaRPr lang="en-US" sz="25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7819" y="1329849"/>
            <a:ext cx="3444656" cy="2875929"/>
          </a:xfrm>
          <a:prstGeom prst="rect">
            <a:avLst/>
          </a:prstGeom>
        </p:spPr>
      </p:pic>
    </p:spTree>
    <p:extLst>
      <p:ext uri="{BB962C8B-B14F-4D97-AF65-F5344CB8AC3E}">
        <p14:creationId xmlns:p14="http://schemas.microsoft.com/office/powerpoint/2010/main" val="1866159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292805"/>
            <a:ext cx="77175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What is Agenda?</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335757" y="1015524"/>
            <a:ext cx="6157912" cy="375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A list of items that receives priority for </a:t>
            </a:r>
            <a:r>
              <a:rPr lang="en-US" sz="2000" dirty="0" smtClean="0">
                <a:latin typeface="Times New Roman" panose="02020603050405020304" pitchFamily="18" charset="0"/>
                <a:cs typeface="Times New Roman" panose="02020603050405020304" pitchFamily="18" charset="0"/>
              </a:rPr>
              <a:t>actions.</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Policy </a:t>
            </a:r>
            <a:r>
              <a:rPr lang="en-US" sz="2000" dirty="0">
                <a:latin typeface="Times New Roman" panose="02020603050405020304" pitchFamily="18" charset="0"/>
                <a:cs typeface="Times New Roman" panose="02020603050405020304" pitchFamily="18" charset="0"/>
              </a:rPr>
              <a:t>agenda is a list of subjects or problems to which people inside and outside government are paying serious attention at any given time. ( </a:t>
            </a:r>
            <a:r>
              <a:rPr lang="en-US" sz="2000" dirty="0" err="1">
                <a:solidFill>
                  <a:schemeClr val="bg2"/>
                </a:solidFill>
                <a:latin typeface="Times New Roman" panose="02020603050405020304" pitchFamily="18" charset="0"/>
                <a:cs typeface="Times New Roman" panose="02020603050405020304" pitchFamily="18" charset="0"/>
              </a:rPr>
              <a:t>Kingdon</a:t>
            </a:r>
            <a:r>
              <a:rPr lang="en-US" sz="2000" dirty="0">
                <a:solidFill>
                  <a:schemeClr val="bg2"/>
                </a:solidFill>
                <a:latin typeface="Times New Roman" panose="02020603050405020304" pitchFamily="18" charset="0"/>
                <a:cs typeface="Times New Roman" panose="02020603050405020304" pitchFamily="18" charset="0"/>
              </a:rPr>
              <a:t> 1984</a:t>
            </a:r>
            <a:r>
              <a:rPr lang="en-US" sz="2000" dirty="0" smtClean="0">
                <a:latin typeface="Times New Roman" panose="02020603050405020304" pitchFamily="18" charset="0"/>
                <a:cs typeface="Times New Roman" panose="02020603050405020304" pitchFamily="18" charset="0"/>
              </a:rPr>
              <a:t>)</a:t>
            </a:r>
          </a:p>
          <a:p>
            <a:pPr marL="4953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Items receiving active and serious consideration by important policy makers. (</a:t>
            </a:r>
            <a:r>
              <a:rPr lang="en-US" sz="2000" dirty="0">
                <a:solidFill>
                  <a:schemeClr val="bg2"/>
                </a:solidFill>
                <a:latin typeface="Times New Roman" panose="02020603050405020304" pitchFamily="18" charset="0"/>
                <a:cs typeface="Times New Roman" panose="02020603050405020304" pitchFamily="18" charset="0"/>
              </a:rPr>
              <a:t>Edwards III &amp; </a:t>
            </a:r>
            <a:r>
              <a:rPr lang="en-US" sz="2000" dirty="0" err="1">
                <a:solidFill>
                  <a:schemeClr val="bg2"/>
                </a:solidFill>
                <a:latin typeface="Times New Roman" panose="02020603050405020304" pitchFamily="18" charset="0"/>
                <a:cs typeface="Times New Roman" panose="02020603050405020304" pitchFamily="18" charset="0"/>
              </a:rPr>
              <a:t>Sharkansky</a:t>
            </a:r>
            <a:r>
              <a:rPr lang="en-US" sz="2000" dirty="0">
                <a:latin typeface="Times New Roman" panose="02020603050405020304" pitchFamily="18" charset="0"/>
                <a:cs typeface="Times New Roman" panose="02020603050405020304" pitchFamily="18" charset="0"/>
              </a:rPr>
              <a:t>) </a:t>
            </a:r>
          </a:p>
          <a:p>
            <a:pPr marL="152400" indent="0">
              <a:lnSpc>
                <a:spcPct val="150000"/>
              </a:lnSpc>
              <a:buNone/>
            </a:pPr>
            <a:endParaRPr lang="en-US" sz="2000" dirty="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9731" r="9579"/>
          <a:stretch/>
        </p:blipFill>
        <p:spPr>
          <a:xfrm>
            <a:off x="6936581" y="1414461"/>
            <a:ext cx="1890808" cy="2193131"/>
          </a:xfrm>
          <a:prstGeom prst="rect">
            <a:avLst/>
          </a:prstGeom>
        </p:spPr>
      </p:pic>
    </p:spTree>
    <p:extLst>
      <p:ext uri="{BB962C8B-B14F-4D97-AF65-F5344CB8AC3E}">
        <p14:creationId xmlns:p14="http://schemas.microsoft.com/office/powerpoint/2010/main" val="506056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292805"/>
            <a:ext cx="77175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What is Agenda Setting?</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335757" y="1015524"/>
            <a:ext cx="8293893" cy="375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It is a process by which problems and issues gain or receive attention from the public and policy makers.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concept of Agenda Setting was developed by Walter </a:t>
            </a:r>
            <a:r>
              <a:rPr lang="en-US" sz="2000" dirty="0" err="1">
                <a:latin typeface="Times New Roman" panose="02020603050405020304" pitchFamily="18" charset="0"/>
                <a:cs typeface="Times New Roman" panose="02020603050405020304" pitchFamily="18" charset="0"/>
              </a:rPr>
              <a:t>Lipman</a:t>
            </a:r>
            <a:r>
              <a:rPr lang="en-US" sz="2000" dirty="0">
                <a:latin typeface="Times New Roman" panose="02020603050405020304" pitchFamily="18" charset="0"/>
                <a:cs typeface="Times New Roman" panose="02020603050405020304" pitchFamily="18" charset="0"/>
              </a:rPr>
              <a:t> in 1922 in his book 'Public Opinion'.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a:solidFill>
                  <a:schemeClr val="bg2"/>
                </a:solidFill>
                <a:latin typeface="Times New Roman" panose="02020603050405020304" pitchFamily="18" charset="0"/>
                <a:cs typeface="Times New Roman" panose="02020603050405020304" pitchFamily="18" charset="0"/>
              </a:rPr>
              <a:t>Dearing and Rogers (1996) </a:t>
            </a:r>
            <a:r>
              <a:rPr lang="en-US" sz="2000" dirty="0">
                <a:latin typeface="Times New Roman" panose="02020603050405020304" pitchFamily="18" charset="0"/>
                <a:cs typeface="Times New Roman" panose="02020603050405020304" pitchFamily="18" charset="0"/>
              </a:rPr>
              <a:t>considers the agenda setting process as an ongoing competition among issues proponents particularly to gain attention of media professionals, the public and policy elites. </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5295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14337" y="242800"/>
            <a:ext cx="77175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r>
              <a:rPr lang="en-CA" sz="2500" b="1" dirty="0" smtClean="0">
                <a:solidFill>
                  <a:schemeClr val="bg2"/>
                </a:solidFill>
                <a:latin typeface="Times New Roman" panose="02020603050405020304" pitchFamily="18" charset="0"/>
                <a:cs typeface="Times New Roman" panose="02020603050405020304" pitchFamily="18" charset="0"/>
              </a:rPr>
              <a:t>Continue….</a:t>
            </a:r>
            <a:endParaRPr lang="en-CA" sz="25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414337" y="886936"/>
            <a:ext cx="8579644" cy="375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3429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process of transforming issues into government priorities in any public area (health, economy, education, agriculture, and social welfare etc.)</a:t>
            </a:r>
          </a:p>
          <a:p>
            <a:pPr marL="3429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the process through which certain policy problems or issues gain prominence and enter the public and political discourse</a:t>
            </a:r>
            <a:r>
              <a:rPr lang="en-US" sz="2000" dirty="0" smtClean="0">
                <a:latin typeface="Times New Roman" panose="02020603050405020304" pitchFamily="18" charset="0"/>
                <a:cs typeface="Times New Roman" panose="02020603050405020304" pitchFamily="18" charset="0"/>
              </a:rPr>
              <a:t>.</a:t>
            </a:r>
          </a:p>
          <a:p>
            <a:pPr marL="3429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In the agenda setting elected and appointed officials place problems on the public agenda. Many problems are not acted on at all; while others are addressed only after long delays (Dunn 1996). </a:t>
            </a:r>
          </a:p>
          <a:p>
            <a:pPr marL="342900" indent="-342900">
              <a:lnSpc>
                <a:spcPct val="150000"/>
              </a:lnSpc>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227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292805"/>
            <a:ext cx="77175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Characteristics of Agenda Setting?</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828677" y="929799"/>
            <a:ext cx="5343523" cy="375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It is most crucial phase of policy making. </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concerned with the recognition of problems or issues for action. </a:t>
            </a:r>
            <a:r>
              <a:rPr lang="en-US" sz="2000" dirty="0" smtClean="0">
                <a:latin typeface="Times New Roman" panose="02020603050405020304" pitchFamily="18" charset="0"/>
                <a:cs typeface="Times New Roman" panose="02020603050405020304" pitchFamily="18" charset="0"/>
              </a:rPr>
              <a:t> </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a political process, conflictive and competitive.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has ability to influence groups to action.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Preference </a:t>
            </a:r>
            <a:r>
              <a:rPr lang="en-US" sz="2000" dirty="0">
                <a:latin typeface="Times New Roman" panose="02020603050405020304" pitchFamily="18" charset="0"/>
                <a:cs typeface="Times New Roman" panose="02020603050405020304" pitchFamily="18" charset="0"/>
              </a:rPr>
              <a:t>of interest groups and decision makers. </a:t>
            </a:r>
          </a:p>
          <a:p>
            <a:pPr marL="495300" indent="-342900">
              <a:lnSpc>
                <a:spcPct val="150000"/>
              </a:lnSpc>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5040" y="1121568"/>
            <a:ext cx="2650330" cy="2871789"/>
          </a:xfrm>
          <a:prstGeom prst="rect">
            <a:avLst/>
          </a:prstGeom>
        </p:spPr>
      </p:pic>
    </p:spTree>
    <p:extLst>
      <p:ext uri="{BB962C8B-B14F-4D97-AF65-F5344CB8AC3E}">
        <p14:creationId xmlns:p14="http://schemas.microsoft.com/office/powerpoint/2010/main" val="3651270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357098"/>
            <a:ext cx="77175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Actors involved in Policy Agenda:</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714375" y="1180942"/>
            <a:ext cx="8179594" cy="3756501"/>
          </a:xfrm>
          <a:prstGeom prst="rect">
            <a:avLst/>
          </a:prstGeom>
          <a:noFill/>
          <a:ln>
            <a:noFill/>
          </a:ln>
        </p:spPr>
        <p:txBody>
          <a:bodyPr spcFirstLastPara="1" wrap="square" lIns="0" tIns="0" rIns="0" bIns="0" numCol="2"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Organized Interests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Protest Groups</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Party </a:t>
            </a:r>
            <a:r>
              <a:rPr lang="en-US" sz="2000" dirty="0">
                <a:latin typeface="Times New Roman" panose="02020603050405020304" pitchFamily="18" charset="0"/>
                <a:cs typeface="Times New Roman" panose="02020603050405020304" pitchFamily="18" charset="0"/>
              </a:rPr>
              <a:t>Leaders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Senior </a:t>
            </a:r>
            <a:r>
              <a:rPr lang="en-US" sz="2000" dirty="0">
                <a:latin typeface="Times New Roman" panose="02020603050405020304" pitchFamily="18" charset="0"/>
                <a:cs typeface="Times New Roman" panose="02020603050405020304" pitchFamily="18" charset="0"/>
              </a:rPr>
              <a:t>Officials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Advisors </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Many individuals and Institutions</a:t>
            </a:r>
          </a:p>
          <a:p>
            <a:pPr marL="495300" indent="-342900">
              <a:lnSpc>
                <a:spcPct val="150000"/>
              </a:lnSpc>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Civil society</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International </a:t>
            </a:r>
            <a:r>
              <a:rPr lang="en-US" sz="2000" dirty="0">
                <a:latin typeface="Times New Roman" panose="02020603050405020304" pitchFamily="18" charset="0"/>
                <a:cs typeface="Times New Roman" panose="02020603050405020304" pitchFamily="18" charset="0"/>
              </a:rPr>
              <a:t>organizations: </a:t>
            </a:r>
            <a:r>
              <a:rPr lang="en-US" sz="2000" dirty="0" smtClean="0">
                <a:latin typeface="Times New Roman" panose="02020603050405020304" pitchFamily="18" charset="0"/>
                <a:cs typeface="Times New Roman" panose="02020603050405020304" pitchFamily="18" charset="0"/>
              </a:rPr>
              <a:t>UNPD,UNO</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Legislators</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Academician's</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Medias </a:t>
            </a:r>
            <a:r>
              <a:rPr lang="en-US" sz="2000" dirty="0">
                <a:latin typeface="Times New Roman" panose="02020603050405020304" pitchFamily="18" charset="0"/>
                <a:cs typeface="Times New Roman" panose="02020603050405020304" pitchFamily="18" charset="0"/>
              </a:rPr>
              <a:t>as well as public</a:t>
            </a:r>
          </a:p>
          <a:p>
            <a:pPr marL="495300" indent="-342900">
              <a:lnSpc>
                <a:spcPct val="150000"/>
              </a:lnSpc>
              <a:buFont typeface="Wingdings" panose="05000000000000000000" pitchFamily="2" charset="2"/>
              <a:buChar char="q"/>
            </a:pP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9601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7212" y="549981"/>
            <a:ext cx="8129588"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Major Factors that Impact on Agenda Setting:</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964409" y="1209517"/>
            <a:ext cx="5343523" cy="375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Group </a:t>
            </a:r>
            <a:r>
              <a:rPr lang="en-US" sz="2000" dirty="0">
                <a:latin typeface="Times New Roman" panose="02020603050405020304" pitchFamily="18" charset="0"/>
                <a:cs typeface="Times New Roman" panose="02020603050405020304" pitchFamily="18" charset="0"/>
              </a:rPr>
              <a:t>reactions to other group's action and success.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Leadership </a:t>
            </a:r>
            <a:r>
              <a:rPr lang="en-US" sz="2000" dirty="0">
                <a:latin typeface="Times New Roman" panose="02020603050405020304" pitchFamily="18" charset="0"/>
                <a:cs typeface="Times New Roman" panose="02020603050405020304" pitchFamily="18" charset="0"/>
              </a:rPr>
              <a:t>activity.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Crisis</a:t>
            </a:r>
            <a:endParaRPr lang="en-US" sz="2000" dirty="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Media </a:t>
            </a:r>
            <a:r>
              <a:rPr lang="en-US" sz="2000" dirty="0">
                <a:latin typeface="Times New Roman" panose="02020603050405020304" pitchFamily="18" charset="0"/>
                <a:cs typeface="Times New Roman" panose="02020603050405020304" pitchFamily="18" charset="0"/>
              </a:rPr>
              <a:t>coverage and activity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Protest </a:t>
            </a:r>
            <a:r>
              <a:rPr lang="en-US" sz="2000" dirty="0">
                <a:latin typeface="Times New Roman" panose="02020603050405020304" pitchFamily="18" charset="0"/>
                <a:cs typeface="Times New Roman" panose="02020603050405020304" pitchFamily="18" charset="0"/>
              </a:rPr>
              <a:t>movements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Presence </a:t>
            </a:r>
            <a:r>
              <a:rPr lang="en-US" sz="2000" dirty="0">
                <a:latin typeface="Times New Roman" panose="02020603050405020304" pitchFamily="18" charset="0"/>
                <a:cs typeface="Times New Roman" panose="02020603050405020304" pitchFamily="18" charset="0"/>
              </a:rPr>
              <a:t>of Elites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Political changes</a:t>
            </a:r>
            <a:endParaRPr lang="en-US" sz="2000" dirty="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715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7162" y="492918"/>
            <a:ext cx="8129588" cy="65722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rgbClr val="0070C0"/>
                </a:solidFill>
                <a:latin typeface="Times New Roman" panose="02020603050405020304" pitchFamily="18" charset="0"/>
                <a:cs typeface="Times New Roman" panose="02020603050405020304" pitchFamily="18" charset="0"/>
              </a:rPr>
              <a:t>Drawbacks </a:t>
            </a:r>
            <a:r>
              <a:rPr lang="en-US" sz="3000" b="1" dirty="0">
                <a:solidFill>
                  <a:srgbClr val="0070C0"/>
                </a:solidFill>
                <a:latin typeface="Times New Roman" panose="02020603050405020304" pitchFamily="18" charset="0"/>
                <a:cs typeface="Times New Roman" panose="02020603050405020304" pitchFamily="18" charset="0"/>
              </a:rPr>
              <a:t>o</a:t>
            </a:r>
            <a:r>
              <a:rPr lang="en-US" sz="3000" b="1" dirty="0" smtClean="0">
                <a:solidFill>
                  <a:srgbClr val="0070C0"/>
                </a:solidFill>
                <a:latin typeface="Times New Roman" panose="02020603050405020304" pitchFamily="18" charset="0"/>
                <a:cs typeface="Times New Roman" panose="02020603050405020304" pitchFamily="18" charset="0"/>
              </a:rPr>
              <a:t>f Agenda-Setting</a:t>
            </a:r>
            <a:endParaRPr lang="en-US" sz="3000" dirty="0">
              <a:solidFill>
                <a:srgbClr val="0070C0"/>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964409" y="1395255"/>
            <a:ext cx="7450929" cy="316960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Can lead to media bias and distortion of news: Media agencies often decide what news </a:t>
            </a:r>
            <a:r>
              <a:rPr lang="en-US" sz="2000" dirty="0" smtClean="0">
                <a:latin typeface="Times New Roman" panose="02020603050405020304" pitchFamily="18" charset="0"/>
                <a:cs typeface="Times New Roman" panose="02020603050405020304" pitchFamily="18" charset="0"/>
              </a:rPr>
              <a:t>stories to </a:t>
            </a:r>
            <a:r>
              <a:rPr lang="en-US" sz="2000" dirty="0">
                <a:latin typeface="Times New Roman" panose="02020603050405020304" pitchFamily="18" charset="0"/>
                <a:cs typeface="Times New Roman" panose="02020603050405020304" pitchFamily="18" charset="0"/>
              </a:rPr>
              <a:t>report and how to report them to influence </a:t>
            </a:r>
            <a:r>
              <a:rPr lang="en-US" sz="2000" dirty="0" smtClean="0">
                <a:latin typeface="Times New Roman" panose="02020603050405020304" pitchFamily="18" charset="0"/>
                <a:cs typeface="Times New Roman" panose="02020603050405020304" pitchFamily="18" charset="0"/>
              </a:rPr>
              <a:t>people.</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the media centric theory. Here media dominates over its audience and works like a king and omnipotent</a:t>
            </a:r>
          </a:p>
          <a:p>
            <a:pPr marL="495300" indent="-342900">
              <a:lnSpc>
                <a:spcPct val="150000"/>
              </a:lnSpc>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03827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14300" y="585700"/>
            <a:ext cx="8129588"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Classification of Policy Agenda:</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1193009" y="1594168"/>
            <a:ext cx="5343523" cy="221345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152400" indent="0">
              <a:lnSpc>
                <a:spcPct val="150000"/>
              </a:lnSpc>
              <a:buNone/>
            </a:pPr>
            <a:r>
              <a:rPr lang="en-US" sz="2000" dirty="0">
                <a:latin typeface="Times New Roman" panose="02020603050405020304" pitchFamily="18" charset="0"/>
                <a:cs typeface="Times New Roman" panose="02020603050405020304" pitchFamily="18" charset="0"/>
              </a:rPr>
              <a:t>Two basic types of </a:t>
            </a:r>
            <a:r>
              <a:rPr lang="en-US" sz="2000" dirty="0" smtClean="0">
                <a:latin typeface="Times New Roman" panose="02020603050405020304" pitchFamily="18" charset="0"/>
                <a:cs typeface="Times New Roman" panose="02020603050405020304" pitchFamily="18" charset="0"/>
              </a:rPr>
              <a:t>agendas </a:t>
            </a:r>
            <a:r>
              <a:rPr lang="en-US" sz="2000" dirty="0" smtClean="0">
                <a:solidFill>
                  <a:schemeClr val="bg2"/>
                </a:solidFill>
                <a:latin typeface="Times New Roman" panose="02020603050405020304" pitchFamily="18" charset="0"/>
                <a:cs typeface="Times New Roman" panose="02020603050405020304" pitchFamily="18" charset="0"/>
              </a:rPr>
              <a:t>(According </a:t>
            </a:r>
            <a:r>
              <a:rPr lang="en-US" sz="2000" dirty="0">
                <a:solidFill>
                  <a:schemeClr val="bg2"/>
                </a:solidFill>
                <a:latin typeface="Times New Roman" panose="02020603050405020304" pitchFamily="18" charset="0"/>
                <a:cs typeface="Times New Roman" panose="02020603050405020304" pitchFamily="18" charset="0"/>
              </a:rPr>
              <a:t>to Cobb &amp; Elder (1972</a:t>
            </a:r>
            <a:r>
              <a:rPr lang="en-US" sz="2000" dirty="0" smtClean="0">
                <a:solidFill>
                  <a:schemeClr val="bg2"/>
                </a:solidFill>
                <a:latin typeface="Times New Roman" panose="02020603050405020304" pitchFamily="18" charset="0"/>
                <a:cs typeface="Times New Roman" panose="02020603050405020304" pitchFamily="18" charset="0"/>
              </a:rPr>
              <a:t>)</a:t>
            </a:r>
            <a:endParaRPr lang="en-US" sz="2000" dirty="0">
              <a:solidFill>
                <a:schemeClr val="bg2"/>
              </a:solidFill>
              <a:latin typeface="Times New Roman" panose="02020603050405020304" pitchFamily="18" charset="0"/>
              <a:cs typeface="Times New Roman" panose="02020603050405020304" pitchFamily="18" charset="0"/>
            </a:endParaRPr>
          </a:p>
          <a:p>
            <a:pPr marL="152400" indent="0">
              <a:lnSpc>
                <a:spcPct val="150000"/>
              </a:lnSpc>
              <a:buNone/>
            </a:pPr>
            <a:r>
              <a:rPr lang="en-US" sz="2000" b="1" dirty="0" smtClean="0">
                <a:latin typeface="Times New Roman" panose="02020603050405020304" pitchFamily="18" charset="0"/>
                <a:cs typeface="Times New Roman" panose="02020603050405020304" pitchFamily="18" charset="0"/>
              </a:rPr>
              <a:t>1. Systematic Agenda</a:t>
            </a:r>
            <a:endParaRPr lang="en-US" sz="2000" dirty="0">
              <a:latin typeface="Times New Roman" panose="02020603050405020304" pitchFamily="18" charset="0"/>
              <a:cs typeface="Times New Roman" panose="02020603050405020304" pitchFamily="18" charset="0"/>
            </a:endParaRPr>
          </a:p>
          <a:p>
            <a:pPr marL="152400" indent="0">
              <a:lnSpc>
                <a:spcPct val="150000"/>
              </a:lnSpc>
              <a:buNone/>
            </a:pPr>
            <a:r>
              <a:rPr lang="en-US" sz="2000" b="1" dirty="0">
                <a:latin typeface="Times New Roman" panose="02020603050405020304" pitchFamily="18" charset="0"/>
                <a:cs typeface="Times New Roman" panose="02020603050405020304" pitchFamily="18" charset="0"/>
              </a:rPr>
              <a:t>2. Institutional </a:t>
            </a:r>
            <a:r>
              <a:rPr lang="en-US" sz="2000" b="1" dirty="0" smtClean="0">
                <a:latin typeface="Times New Roman" panose="02020603050405020304" pitchFamily="18" charset="0"/>
                <a:cs typeface="Times New Roman" panose="02020603050405020304" pitchFamily="18" charset="0"/>
              </a:rPr>
              <a:t>agenda</a:t>
            </a:r>
            <a:endParaRPr lang="en-US" sz="2000" dirty="0">
              <a:latin typeface="Times New Roman" panose="02020603050405020304" pitchFamily="18" charset="0"/>
              <a:cs typeface="Times New Roman" panose="02020603050405020304" pitchFamily="18" charset="0"/>
            </a:endParaRPr>
          </a:p>
          <a:p>
            <a:pPr>
              <a:lnSpc>
                <a:spcPct val="15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56607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224;p38"/>
          <p:cNvSpPr txBox="1">
            <a:spLocks/>
          </p:cNvSpPr>
          <p:nvPr/>
        </p:nvSpPr>
        <p:spPr>
          <a:xfrm>
            <a:off x="492919" y="308293"/>
            <a:ext cx="8129588" cy="477091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152400" indent="0">
              <a:lnSpc>
                <a:spcPct val="150000"/>
              </a:lnSpc>
              <a:buNone/>
            </a:pPr>
            <a:r>
              <a:rPr lang="en-US" sz="2000" b="1" dirty="0" smtClean="0">
                <a:solidFill>
                  <a:schemeClr val="bg2"/>
                </a:solidFill>
                <a:latin typeface="Times New Roman" panose="02020603050405020304" pitchFamily="18" charset="0"/>
                <a:cs typeface="Times New Roman" panose="02020603050405020304" pitchFamily="18" charset="0"/>
              </a:rPr>
              <a:t>1. Systematic Agenda:</a:t>
            </a:r>
          </a:p>
          <a:p>
            <a:pPr marL="495300" indent="-342900">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Consists of all issues that are commonly perceived by the members of the policy community as meriting public attention and as involving matters within the legitimate jurisdiction of existing governmental authority. </a:t>
            </a:r>
            <a:endParaRPr lang="en-US" sz="18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It </a:t>
            </a:r>
            <a:r>
              <a:rPr lang="en-US" sz="1800" dirty="0">
                <a:latin typeface="Times New Roman" panose="02020603050405020304" pitchFamily="18" charset="0"/>
                <a:cs typeface="Times New Roman" panose="02020603050405020304" pitchFamily="18" charset="0"/>
              </a:rPr>
              <a:t>is a macro agenda (covers the widest range of potential issues</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pPr marL="152400" indent="0">
              <a:lnSpc>
                <a:spcPct val="150000"/>
              </a:lnSpc>
              <a:buNone/>
            </a:pPr>
            <a:r>
              <a:rPr lang="en-US" sz="2000" b="1" dirty="0">
                <a:solidFill>
                  <a:schemeClr val="bg2"/>
                </a:solidFill>
                <a:latin typeface="Times New Roman" panose="02020603050405020304" pitchFamily="18" charset="0"/>
                <a:cs typeface="Times New Roman" panose="02020603050405020304" pitchFamily="18" charset="0"/>
              </a:rPr>
              <a:t>2. </a:t>
            </a:r>
            <a:r>
              <a:rPr lang="en-US" sz="2000" b="1" dirty="0" smtClean="0">
                <a:solidFill>
                  <a:schemeClr val="bg2"/>
                </a:solidFill>
                <a:latin typeface="Times New Roman" panose="02020603050405020304" pitchFamily="18" charset="0"/>
                <a:cs typeface="Times New Roman" panose="02020603050405020304" pitchFamily="18" charset="0"/>
              </a:rPr>
              <a:t>Institutional agenda:</a:t>
            </a:r>
            <a:endParaRPr lang="en-US" sz="2000" dirty="0" smtClean="0">
              <a:solidFill>
                <a:schemeClr val="bg2"/>
              </a:solidFill>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Institutional agenda is composed of those problems to which public officials or policy makers give serious and active attention. </a:t>
            </a:r>
          </a:p>
          <a:p>
            <a:pPr marL="495300" indent="-342900">
              <a:lnSpc>
                <a:spcPct val="150000"/>
              </a:lnSpc>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It </a:t>
            </a:r>
            <a:r>
              <a:rPr lang="en-US" sz="1800" dirty="0">
                <a:latin typeface="Times New Roman" panose="02020603050405020304" pitchFamily="18" charset="0"/>
                <a:cs typeface="Times New Roman" panose="02020603050405020304" pitchFamily="18" charset="0"/>
              </a:rPr>
              <a:t>is an action agenda &amp; will be more specific and concrete than a systemic agenda. </a:t>
            </a:r>
            <a:endParaRPr lang="en-US" sz="18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It </a:t>
            </a:r>
            <a:r>
              <a:rPr lang="en-US" sz="1800" dirty="0">
                <a:latin typeface="Times New Roman" panose="02020603050405020304" pitchFamily="18" charset="0"/>
                <a:cs typeface="Times New Roman" panose="02020603050405020304" pitchFamily="18" charset="0"/>
              </a:rPr>
              <a:t>is a micro agenda (covers those issues that are already considered by decision makers). </a:t>
            </a:r>
          </a:p>
          <a:p>
            <a:pPr>
              <a:lnSpc>
                <a:spcPct val="150000"/>
              </a:lnSpc>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7262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0056" y="578556"/>
            <a:ext cx="8129588"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Agenda Items:</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1021559" y="1386999"/>
            <a:ext cx="7879554" cy="375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152400" indent="0">
              <a:lnSpc>
                <a:spcPct val="150000"/>
              </a:lnSpc>
              <a:buNone/>
            </a:pPr>
            <a:r>
              <a:rPr lang="en-US" sz="2000" b="1" dirty="0" smtClean="0">
                <a:solidFill>
                  <a:schemeClr val="bg2"/>
                </a:solidFill>
                <a:latin typeface="Times New Roman" panose="02020603050405020304" pitchFamily="18" charset="0"/>
                <a:cs typeface="Times New Roman" panose="02020603050405020304" pitchFamily="18" charset="0"/>
              </a:rPr>
              <a:t>1. Old </a:t>
            </a:r>
            <a:r>
              <a:rPr lang="en-US" sz="2000" b="1" dirty="0">
                <a:solidFill>
                  <a:schemeClr val="bg2"/>
                </a:solidFill>
                <a:latin typeface="Times New Roman" panose="02020603050405020304" pitchFamily="18" charset="0"/>
                <a:cs typeface="Times New Roman" panose="02020603050405020304" pitchFamily="18" charset="0"/>
              </a:rPr>
              <a:t>Items</a:t>
            </a:r>
            <a:endParaRPr lang="en-US" sz="2000" dirty="0">
              <a:solidFill>
                <a:schemeClr val="bg2"/>
              </a:solidFill>
              <a:latin typeface="Times New Roman" panose="02020603050405020304" pitchFamily="18" charset="0"/>
              <a:cs typeface="Times New Roman" panose="02020603050405020304" pitchFamily="18" charset="0"/>
            </a:endParaRPr>
          </a:p>
          <a:p>
            <a:pPr marL="152400" indent="0">
              <a:lnSpc>
                <a:spcPct val="150000"/>
              </a:lnSpc>
              <a:buNone/>
            </a:pPr>
            <a:r>
              <a:rPr lang="en-US" sz="2000" dirty="0">
                <a:latin typeface="Times New Roman" panose="02020603050405020304" pitchFamily="18" charset="0"/>
                <a:cs typeface="Times New Roman" panose="02020603050405020304" pitchFamily="18" charset="0"/>
              </a:rPr>
              <a:t>Those that appear with some regularity on agendas. </a:t>
            </a:r>
            <a:r>
              <a:rPr lang="en-US" sz="2000" dirty="0" err="1">
                <a:latin typeface="Times New Roman" panose="02020603050405020304" pitchFamily="18" charset="0"/>
                <a:cs typeface="Times New Roman" panose="02020603050405020304" pitchFamily="18" charset="0"/>
              </a:rPr>
              <a:t>Eg</a:t>
            </a:r>
            <a:r>
              <a:rPr lang="en-US" sz="2000" dirty="0">
                <a:latin typeface="Times New Roman" panose="02020603050405020304" pitchFamily="18" charset="0"/>
                <a:cs typeface="Times New Roman" panose="02020603050405020304" pitchFamily="18" charset="0"/>
              </a:rPr>
              <a:t>:- Public employee pay increases, social security benefit increases, budget allocation. </a:t>
            </a:r>
          </a:p>
          <a:p>
            <a:pPr marL="152400" indent="0">
              <a:lnSpc>
                <a:spcPct val="150000"/>
              </a:lnSpc>
              <a:buNone/>
            </a:pPr>
            <a:r>
              <a:rPr lang="en-US" sz="2000" b="1" dirty="0" smtClean="0">
                <a:solidFill>
                  <a:schemeClr val="bg2"/>
                </a:solidFill>
                <a:latin typeface="Times New Roman" panose="02020603050405020304" pitchFamily="18" charset="0"/>
                <a:cs typeface="Times New Roman" panose="02020603050405020304" pitchFamily="18" charset="0"/>
              </a:rPr>
              <a:t>2. New </a:t>
            </a:r>
            <a:r>
              <a:rPr lang="en-US" sz="2000" b="1" dirty="0">
                <a:solidFill>
                  <a:schemeClr val="bg2"/>
                </a:solidFill>
                <a:latin typeface="Times New Roman" panose="02020603050405020304" pitchFamily="18" charset="0"/>
                <a:cs typeface="Times New Roman" panose="02020603050405020304" pitchFamily="18" charset="0"/>
              </a:rPr>
              <a:t>Items</a:t>
            </a:r>
            <a:endParaRPr lang="en-US" sz="2000" dirty="0">
              <a:solidFill>
                <a:schemeClr val="bg2"/>
              </a:solidFill>
              <a:latin typeface="Times New Roman" panose="02020603050405020304" pitchFamily="18" charset="0"/>
              <a:cs typeface="Times New Roman" panose="02020603050405020304" pitchFamily="18" charset="0"/>
            </a:endParaRPr>
          </a:p>
          <a:p>
            <a:pPr marL="152400" indent="0">
              <a:lnSpc>
                <a:spcPct val="150000"/>
              </a:lnSpc>
              <a:buNone/>
            </a:pPr>
            <a:r>
              <a:rPr lang="en-US" sz="2000" dirty="0">
                <a:latin typeface="Times New Roman" panose="02020603050405020304" pitchFamily="18" charset="0"/>
                <a:cs typeface="Times New Roman" panose="02020603050405020304" pitchFamily="18" charset="0"/>
              </a:rPr>
              <a:t>New items are generated by particular situations or events. Such as a nationwide rail road strike, a foreign policy crisis. </a:t>
            </a:r>
          </a:p>
        </p:txBody>
      </p:sp>
    </p:spTree>
    <p:extLst>
      <p:ext uri="{BB962C8B-B14F-4D97-AF65-F5344CB8AC3E}">
        <p14:creationId xmlns:p14="http://schemas.microsoft.com/office/powerpoint/2010/main" val="701452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5780" y="292806"/>
            <a:ext cx="8129588"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Types of Agenda Setting:</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707231" y="1030922"/>
            <a:ext cx="7736681" cy="375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152400" indent="0">
              <a:lnSpc>
                <a:spcPct val="150000"/>
              </a:lnSpc>
              <a:buNone/>
            </a:pPr>
            <a:r>
              <a:rPr lang="en-US" sz="2000" dirty="0">
                <a:latin typeface="Times New Roman" panose="02020603050405020304" pitchFamily="18" charset="0"/>
                <a:cs typeface="Times New Roman" panose="02020603050405020304" pitchFamily="18" charset="0"/>
              </a:rPr>
              <a:t>Three types </a:t>
            </a:r>
            <a:r>
              <a:rPr lang="en-US" sz="2000" dirty="0" smtClean="0">
                <a:latin typeface="Times New Roman" panose="02020603050405020304" pitchFamily="18" charset="0"/>
                <a:cs typeface="Times New Roman" panose="02020603050405020304" pitchFamily="18" charset="0"/>
              </a:rPr>
              <a:t>according to </a:t>
            </a:r>
            <a:r>
              <a:rPr lang="en-US" sz="2000" dirty="0" smtClean="0">
                <a:solidFill>
                  <a:srgbClr val="FF0000"/>
                </a:solidFill>
                <a:latin typeface="Times New Roman" panose="02020603050405020304" pitchFamily="18" charset="0"/>
                <a:cs typeface="Times New Roman" panose="02020603050405020304" pitchFamily="18" charset="0"/>
              </a:rPr>
              <a:t>Rogers </a:t>
            </a:r>
            <a:r>
              <a:rPr lang="en-US" sz="2000" dirty="0">
                <a:solidFill>
                  <a:srgbClr val="FF0000"/>
                </a:solidFill>
                <a:latin typeface="Times New Roman" panose="02020603050405020304" pitchFamily="18" charset="0"/>
                <a:cs typeface="Times New Roman" panose="02020603050405020304" pitchFamily="18" charset="0"/>
              </a:rPr>
              <a:t>and </a:t>
            </a:r>
            <a:r>
              <a:rPr lang="en-US" sz="2000" dirty="0" smtClean="0">
                <a:solidFill>
                  <a:srgbClr val="FF0000"/>
                </a:solidFill>
                <a:latin typeface="Times New Roman" panose="02020603050405020304" pitchFamily="18" charset="0"/>
                <a:cs typeface="Times New Roman" panose="02020603050405020304" pitchFamily="18" charset="0"/>
              </a:rPr>
              <a:t>Dearing (</a:t>
            </a:r>
            <a:r>
              <a:rPr lang="en-US" sz="2000" dirty="0">
                <a:solidFill>
                  <a:srgbClr val="FF0000"/>
                </a:solidFill>
                <a:latin typeface="Times New Roman" panose="02020603050405020304" pitchFamily="18" charset="0"/>
                <a:cs typeface="Times New Roman" panose="02020603050405020304" pitchFamily="18" charset="0"/>
              </a:rPr>
              <a:t>1988)</a:t>
            </a:r>
          </a:p>
          <a:p>
            <a:pPr marL="152400" indent="0">
              <a:lnSpc>
                <a:spcPct val="150000"/>
              </a:lnSpc>
              <a:buNone/>
            </a:pPr>
            <a:r>
              <a:rPr lang="en-US" sz="2000" b="1" dirty="0" smtClean="0">
                <a:solidFill>
                  <a:schemeClr val="bg2"/>
                </a:solidFill>
                <a:latin typeface="Times New Roman" panose="02020603050405020304" pitchFamily="18" charset="0"/>
                <a:cs typeface="Times New Roman" panose="02020603050405020304" pitchFamily="18" charset="0"/>
              </a:rPr>
              <a:t>1. Public agenda setting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which the public agenda is the dependent variable ( the traditional hypothesis)</a:t>
            </a:r>
          </a:p>
          <a:p>
            <a:pPr marL="152400" indent="0">
              <a:lnSpc>
                <a:spcPct val="150000"/>
              </a:lnSpc>
              <a:buNone/>
            </a:pPr>
            <a:r>
              <a:rPr lang="en-US" sz="2000" b="1" dirty="0" smtClean="0">
                <a:solidFill>
                  <a:schemeClr val="bg2"/>
                </a:solidFill>
                <a:latin typeface="Times New Roman" panose="02020603050405020304" pitchFamily="18" charset="0"/>
                <a:cs typeface="Times New Roman" panose="02020603050405020304" pitchFamily="18" charset="0"/>
              </a:rPr>
              <a:t>2. Media </a:t>
            </a:r>
            <a:r>
              <a:rPr lang="en-US" sz="2000" b="1" dirty="0">
                <a:solidFill>
                  <a:schemeClr val="bg2"/>
                </a:solidFill>
                <a:latin typeface="Times New Roman" panose="02020603050405020304" pitchFamily="18" charset="0"/>
                <a:cs typeface="Times New Roman" panose="02020603050405020304" pitchFamily="18" charset="0"/>
              </a:rPr>
              <a:t>agenda </a:t>
            </a:r>
            <a:r>
              <a:rPr lang="en-US" sz="2000" b="1" dirty="0" smtClean="0">
                <a:solidFill>
                  <a:schemeClr val="bg2"/>
                </a:solidFill>
                <a:latin typeface="Times New Roman" panose="02020603050405020304" pitchFamily="18" charset="0"/>
                <a:cs typeface="Times New Roman" panose="02020603050405020304" pitchFamily="18" charset="0"/>
              </a:rPr>
              <a:t>setting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which the media agenda is treated as the dependent variable</a:t>
            </a:r>
          </a:p>
          <a:p>
            <a:pPr marL="152400" indent="0">
              <a:lnSpc>
                <a:spcPct val="150000"/>
              </a:lnSpc>
              <a:buNone/>
            </a:pPr>
            <a:r>
              <a:rPr lang="en-US" sz="2000" b="1" dirty="0" smtClean="0">
                <a:solidFill>
                  <a:schemeClr val="bg2"/>
                </a:solidFill>
                <a:latin typeface="Times New Roman" panose="02020603050405020304" pitchFamily="18" charset="0"/>
                <a:cs typeface="Times New Roman" panose="02020603050405020304" pitchFamily="18" charset="0"/>
              </a:rPr>
              <a:t>3. Policy </a:t>
            </a:r>
            <a:r>
              <a:rPr lang="en-US" sz="2000" b="1" dirty="0">
                <a:solidFill>
                  <a:schemeClr val="bg2"/>
                </a:solidFill>
                <a:latin typeface="Times New Roman" panose="02020603050405020304" pitchFamily="18" charset="0"/>
                <a:cs typeface="Times New Roman" panose="02020603050405020304" pitchFamily="18" charset="0"/>
              </a:rPr>
              <a:t>agenda </a:t>
            </a:r>
            <a:r>
              <a:rPr lang="en-US" sz="2000" b="1" dirty="0" smtClean="0">
                <a:solidFill>
                  <a:schemeClr val="bg2"/>
                </a:solidFill>
                <a:latin typeface="Times New Roman" panose="02020603050405020304" pitchFamily="18" charset="0"/>
                <a:cs typeface="Times New Roman" panose="02020603050405020304" pitchFamily="18" charset="0"/>
              </a:rPr>
              <a:t>setting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which elite policy makers agenda are treated as the dependent variable. It is some times called political agenda setting.</a:t>
            </a:r>
          </a:p>
        </p:txBody>
      </p:sp>
    </p:spTree>
    <p:extLst>
      <p:ext uri="{BB962C8B-B14F-4D97-AF65-F5344CB8AC3E}">
        <p14:creationId xmlns:p14="http://schemas.microsoft.com/office/powerpoint/2010/main" val="22640626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7162" y="557125"/>
            <a:ext cx="8129588"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solidFill>
                  <a:schemeClr val="bg2"/>
                </a:solidFill>
                <a:latin typeface="Times New Roman" panose="02020603050405020304" pitchFamily="18" charset="0"/>
                <a:cs typeface="Times New Roman" panose="02020603050405020304" pitchFamily="18" charset="0"/>
              </a:rPr>
              <a:t>Studying the Agenda Helps to:</a:t>
            </a:r>
            <a:endParaRPr lang="en-CA" sz="3000" b="1"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964409" y="1395255"/>
            <a:ext cx="7450929" cy="316960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Helps </a:t>
            </a:r>
            <a:r>
              <a:rPr lang="en-US" sz="2000" dirty="0">
                <a:latin typeface="Times New Roman" panose="02020603050405020304" pitchFamily="18" charset="0"/>
                <a:cs typeface="Times New Roman" panose="02020603050405020304" pitchFamily="18" charset="0"/>
              </a:rPr>
              <a:t>to understand social values at a given historical </a:t>
            </a:r>
            <a:r>
              <a:rPr lang="en-US" sz="2000" dirty="0" smtClean="0">
                <a:latin typeface="Times New Roman" panose="02020603050405020304" pitchFamily="18" charset="0"/>
                <a:cs typeface="Times New Roman" panose="02020603050405020304" pitchFamily="18" charset="0"/>
              </a:rPr>
              <a:t>moment.</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Allows </a:t>
            </a:r>
            <a:r>
              <a:rPr lang="en-US" sz="2000" dirty="0">
                <a:latin typeface="Times New Roman" panose="02020603050405020304" pitchFamily="18" charset="0"/>
                <a:cs typeface="Times New Roman" panose="02020603050405020304" pitchFamily="18" charset="0"/>
              </a:rPr>
              <a:t>to see the potential gaps between priorities of the government and society.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Reveals </a:t>
            </a:r>
            <a:r>
              <a:rPr lang="en-US" sz="2000" dirty="0">
                <a:latin typeface="Times New Roman" panose="02020603050405020304" pitchFamily="18" charset="0"/>
                <a:cs typeface="Times New Roman" panose="02020603050405020304" pitchFamily="18" charset="0"/>
              </a:rPr>
              <a:t>the priorities of different social groups. </a:t>
            </a:r>
            <a:endParaRPr lang="en-US" sz="20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Broadens </a:t>
            </a:r>
            <a:r>
              <a:rPr lang="en-US" sz="2000" dirty="0">
                <a:latin typeface="Times New Roman" panose="02020603050405020304" pitchFamily="18" charset="0"/>
                <a:cs typeface="Times New Roman" panose="02020603050405020304" pitchFamily="18" charset="0"/>
              </a:rPr>
              <a:t>our understanding of policy alternatives, decisions, and choices. </a:t>
            </a:r>
          </a:p>
        </p:txBody>
      </p:sp>
    </p:spTree>
    <p:extLst>
      <p:ext uri="{BB962C8B-B14F-4D97-AF65-F5344CB8AC3E}">
        <p14:creationId xmlns:p14="http://schemas.microsoft.com/office/powerpoint/2010/main" val="1911829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014412" y="964319"/>
            <a:ext cx="8129588"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r>
              <a:rPr lang="en-US" sz="3000" b="1" dirty="0">
                <a:solidFill>
                  <a:schemeClr val="bg2"/>
                </a:solidFill>
                <a:latin typeface="Times New Roman" panose="02020603050405020304" pitchFamily="18" charset="0"/>
                <a:cs typeface="Times New Roman" panose="02020603050405020304" pitchFamily="18" charset="0"/>
              </a:rPr>
              <a:t>Models of Agenda Setting:</a:t>
            </a:r>
            <a:endParaRPr lang="en-US" sz="3000"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1428752" y="1902461"/>
            <a:ext cx="7450929" cy="316960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0" indent="0">
              <a:lnSpc>
                <a:spcPct val="150000"/>
              </a:lnSpc>
              <a:buNone/>
            </a:pPr>
            <a:r>
              <a:rPr lang="en-US" sz="2000" b="1" dirty="0" smtClean="0">
                <a:solidFill>
                  <a:schemeClr val="bg1"/>
                </a:solidFill>
                <a:latin typeface="Times New Roman" panose="02020603050405020304" pitchFamily="18" charset="0"/>
                <a:cs typeface="Times New Roman" panose="02020603050405020304" pitchFamily="18" charset="0"/>
              </a:rPr>
              <a:t>1. John </a:t>
            </a:r>
            <a:r>
              <a:rPr lang="en-US" sz="2000" b="1" dirty="0" err="1">
                <a:solidFill>
                  <a:schemeClr val="bg1"/>
                </a:solidFill>
                <a:latin typeface="Times New Roman" panose="02020603050405020304" pitchFamily="18" charset="0"/>
                <a:cs typeface="Times New Roman" panose="02020603050405020304" pitchFamily="18" charset="0"/>
              </a:rPr>
              <a:t>Kingdon’s</a:t>
            </a:r>
            <a:r>
              <a:rPr lang="en-US" sz="2000" b="1" dirty="0">
                <a:solidFill>
                  <a:schemeClr val="bg1"/>
                </a:solidFill>
                <a:latin typeface="Times New Roman" panose="02020603050405020304" pitchFamily="18" charset="0"/>
                <a:cs typeface="Times New Roman" panose="02020603050405020304" pitchFamily="18" charset="0"/>
              </a:rPr>
              <a:t> Agenda Setting </a:t>
            </a:r>
            <a:r>
              <a:rPr lang="en-US" sz="2000" b="1" dirty="0" smtClean="0">
                <a:solidFill>
                  <a:schemeClr val="bg1"/>
                </a:solidFill>
                <a:latin typeface="Times New Roman" panose="02020603050405020304" pitchFamily="18" charset="0"/>
                <a:cs typeface="Times New Roman" panose="02020603050405020304" pitchFamily="18" charset="0"/>
              </a:rPr>
              <a:t>Model</a:t>
            </a:r>
          </a:p>
          <a:p>
            <a:pPr marL="0" indent="0">
              <a:lnSpc>
                <a:spcPct val="150000"/>
              </a:lnSpc>
              <a:buNone/>
            </a:pPr>
            <a:r>
              <a:rPr lang="en-US" sz="2000" b="1" dirty="0">
                <a:latin typeface="Times New Roman" panose="02020603050405020304" pitchFamily="18" charset="0"/>
                <a:cs typeface="Times New Roman" panose="02020603050405020304" pitchFamily="18" charset="0"/>
              </a:rPr>
              <a:t>2. The Iron Triangle Model</a:t>
            </a:r>
            <a:endParaRPr lang="en-US" sz="2000" b="1" dirty="0">
              <a:solidFill>
                <a:schemeClr val="bg1"/>
              </a:solidFill>
              <a:latin typeface="Times New Roman" panose="02020603050405020304" pitchFamily="18" charset="0"/>
              <a:cs typeface="Times New Roman" panose="02020603050405020304" pitchFamily="18" charset="0"/>
            </a:endParaRPr>
          </a:p>
          <a:p>
            <a:pPr indent="-457200">
              <a:lnSpc>
                <a:spcPct val="150000"/>
              </a:lnSpc>
              <a:buAutoNum type="arabicParenR"/>
            </a:pPr>
            <a:endParaRPr lang="en-US"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40353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96516" y="578672"/>
            <a:ext cx="8129588" cy="621507"/>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endParaRPr lang="en-US" sz="3600" b="1" dirty="0"/>
          </a:p>
          <a:p>
            <a:pPr algn="ctr"/>
            <a:endParaRPr lang="en-US" sz="3200" b="1" dirty="0" smtClean="0">
              <a:solidFill>
                <a:srgbClr val="0070C0"/>
              </a:solidFill>
              <a:latin typeface="Times New Roman" panose="02020603050405020304" pitchFamily="18" charset="0"/>
              <a:cs typeface="Times New Roman" panose="02020603050405020304" pitchFamily="18" charset="0"/>
            </a:endParaRPr>
          </a:p>
          <a:p>
            <a:pPr algn="ctr"/>
            <a:endParaRPr lang="en-US" sz="3200" b="1" dirty="0">
              <a:solidFill>
                <a:srgbClr val="0070C0"/>
              </a:solidFill>
              <a:latin typeface="Times New Roman" panose="02020603050405020304" pitchFamily="18" charset="0"/>
              <a:cs typeface="Times New Roman" panose="02020603050405020304" pitchFamily="18" charset="0"/>
            </a:endParaRPr>
          </a:p>
          <a:p>
            <a:pPr algn="ctr"/>
            <a:endParaRPr lang="en-US" sz="3200" b="1" dirty="0" smtClean="0">
              <a:solidFill>
                <a:srgbClr val="0070C0"/>
              </a:solidFill>
              <a:latin typeface="Times New Roman" panose="02020603050405020304" pitchFamily="18" charset="0"/>
              <a:cs typeface="Times New Roman" panose="02020603050405020304" pitchFamily="18" charset="0"/>
            </a:endParaRPr>
          </a:p>
          <a:p>
            <a:pPr algn="ctr"/>
            <a:r>
              <a:rPr lang="en-US" sz="3200" b="1" dirty="0" smtClean="0">
                <a:solidFill>
                  <a:srgbClr val="0070C0"/>
                </a:solidFill>
                <a:latin typeface="Times New Roman" panose="02020603050405020304" pitchFamily="18" charset="0"/>
                <a:cs typeface="Times New Roman" panose="02020603050405020304" pitchFamily="18" charset="0"/>
              </a:rPr>
              <a:t> </a:t>
            </a:r>
            <a:endParaRPr lang="en-US" sz="3200" dirty="0">
              <a:solidFill>
                <a:srgbClr val="0070C0"/>
              </a:solidFill>
              <a:latin typeface="Times New Roman" panose="02020603050405020304" pitchFamily="18" charset="0"/>
              <a:cs typeface="Times New Roman" panose="02020603050405020304" pitchFamily="18" charset="0"/>
            </a:endParaRPr>
          </a:p>
          <a:p>
            <a:pPr algn="ctr"/>
            <a:endParaRPr lang="en-US" sz="3200" b="1" dirty="0" smtClean="0"/>
          </a:p>
          <a:p>
            <a:pPr marL="152400">
              <a:lnSpc>
                <a:spcPct val="150000"/>
              </a:lnSpc>
            </a:pPr>
            <a:r>
              <a:rPr lang="en-US" sz="3000" b="1" dirty="0">
                <a:solidFill>
                  <a:schemeClr val="bg1"/>
                </a:solidFill>
                <a:latin typeface="Times New Roman" panose="02020603050405020304" pitchFamily="18" charset="0"/>
                <a:cs typeface="Times New Roman" panose="02020603050405020304" pitchFamily="18" charset="0"/>
              </a:rPr>
              <a:t>1) John </a:t>
            </a:r>
            <a:r>
              <a:rPr lang="en-US" sz="3000" b="1" dirty="0" err="1">
                <a:solidFill>
                  <a:schemeClr val="bg1"/>
                </a:solidFill>
                <a:latin typeface="Times New Roman" panose="02020603050405020304" pitchFamily="18" charset="0"/>
                <a:cs typeface="Times New Roman" panose="02020603050405020304" pitchFamily="18" charset="0"/>
              </a:rPr>
              <a:t>Kingdon’s</a:t>
            </a:r>
            <a:r>
              <a:rPr lang="en-US" sz="3000" b="1" dirty="0">
                <a:solidFill>
                  <a:schemeClr val="bg1"/>
                </a:solidFill>
                <a:latin typeface="Times New Roman" panose="02020603050405020304" pitchFamily="18" charset="0"/>
                <a:cs typeface="Times New Roman" panose="02020603050405020304" pitchFamily="18" charset="0"/>
              </a:rPr>
              <a:t> Agenda Setting Model</a:t>
            </a:r>
          </a:p>
        </p:txBody>
      </p:sp>
      <p:sp>
        <p:nvSpPr>
          <p:cNvPr id="7" name="Google Shape;224;p38"/>
          <p:cNvSpPr txBox="1">
            <a:spLocks/>
          </p:cNvSpPr>
          <p:nvPr/>
        </p:nvSpPr>
        <p:spPr>
          <a:xfrm>
            <a:off x="892971" y="1585912"/>
            <a:ext cx="7450929" cy="326469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a:lnSpc>
                <a:spcPct val="150000"/>
              </a:lnSpc>
            </a:pPr>
            <a:endParaRPr lang="en-US"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5199" y="1478756"/>
            <a:ext cx="5687587" cy="2928937"/>
          </a:xfrm>
          <a:prstGeom prst="rect">
            <a:avLst/>
          </a:prstGeom>
        </p:spPr>
      </p:pic>
    </p:spTree>
    <p:extLst>
      <p:ext uri="{BB962C8B-B14F-4D97-AF65-F5344CB8AC3E}">
        <p14:creationId xmlns:p14="http://schemas.microsoft.com/office/powerpoint/2010/main" val="2031873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06041" y="301586"/>
            <a:ext cx="8129588" cy="621507"/>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smtClean="0">
                <a:latin typeface="Times New Roman" panose="02020603050405020304" pitchFamily="18" charset="0"/>
                <a:cs typeface="Times New Roman" panose="02020603050405020304" pitchFamily="18" charset="0"/>
              </a:rPr>
              <a:t>2. The </a:t>
            </a:r>
            <a:r>
              <a:rPr lang="en-US" sz="3000" b="1" dirty="0">
                <a:latin typeface="Times New Roman" panose="02020603050405020304" pitchFamily="18" charset="0"/>
                <a:cs typeface="Times New Roman" panose="02020603050405020304" pitchFamily="18" charset="0"/>
              </a:rPr>
              <a:t>Iron Triangle Model</a:t>
            </a:r>
            <a:endParaRPr lang="en-US" sz="3000" b="1" dirty="0">
              <a:solidFill>
                <a:schemeClr val="bg1"/>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892971" y="1070213"/>
            <a:ext cx="7450929" cy="380896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a:lnSpc>
                <a:spcPct val="150000"/>
              </a:lnSpc>
            </a:pPr>
            <a:endParaRPr lang="en-US" sz="2000" dirty="0">
              <a:latin typeface="Times New Roman" panose="02020603050405020304" pitchFamily="18" charset="0"/>
              <a:cs typeface="Times New Roman" panose="02020603050405020304" pitchFamily="18" charset="0"/>
            </a:endParaRPr>
          </a:p>
        </p:txBody>
      </p:sp>
      <p:sp>
        <p:nvSpPr>
          <p:cNvPr id="8" name="Isosceles Triangle 7"/>
          <p:cNvSpPr/>
          <p:nvPr/>
        </p:nvSpPr>
        <p:spPr>
          <a:xfrm>
            <a:off x="3248025" y="1821657"/>
            <a:ext cx="3102769" cy="1985962"/>
          </a:xfrm>
          <a:prstGeom prst="triangl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tx2">
                  <a:lumMod val="50000"/>
                </a:schemeClr>
              </a:solidFill>
            </a:endParaRPr>
          </a:p>
        </p:txBody>
      </p:sp>
      <p:sp>
        <p:nvSpPr>
          <p:cNvPr id="5" name="TextBox 4"/>
          <p:cNvSpPr txBox="1"/>
          <p:nvPr/>
        </p:nvSpPr>
        <p:spPr>
          <a:xfrm>
            <a:off x="3338512" y="1397480"/>
            <a:ext cx="2921794" cy="307777"/>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congressional Agencies/ </a:t>
            </a:r>
            <a:r>
              <a:rPr lang="en-US" dirty="0" smtClean="0">
                <a:latin typeface="Times New Roman" panose="02020603050405020304" pitchFamily="18" charset="0"/>
                <a:cs typeface="Times New Roman" panose="02020603050405020304" pitchFamily="18" charset="0"/>
              </a:rPr>
              <a:t>Legislature</a:t>
            </a:r>
            <a:endParaRPr lang="en-US" dirty="0">
              <a:latin typeface="Times New Roman" panose="02020603050405020304" pitchFamily="18" charset="0"/>
              <a:cs typeface="Times New Roman" panose="02020603050405020304" pitchFamily="18" charset="0"/>
            </a:endParaRPr>
          </a:p>
        </p:txBody>
      </p:sp>
      <p:sp>
        <p:nvSpPr>
          <p:cNvPr id="9" name="Google Shape;224;p38"/>
          <p:cNvSpPr txBox="1">
            <a:spLocks/>
          </p:cNvSpPr>
          <p:nvPr/>
        </p:nvSpPr>
        <p:spPr>
          <a:xfrm>
            <a:off x="1045371" y="911861"/>
            <a:ext cx="7450929" cy="411972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a:lnSpc>
                <a:spcPct val="150000"/>
              </a:lnSpc>
            </a:pPr>
            <a:endParaRPr lang="en-US" sz="20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6400800" y="3653730"/>
            <a:ext cx="1728788" cy="307777"/>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Executive Agencies</a:t>
            </a:r>
          </a:p>
        </p:txBody>
      </p:sp>
      <p:sp>
        <p:nvSpPr>
          <p:cNvPr id="11" name="TextBox 10"/>
          <p:cNvSpPr txBox="1"/>
          <p:nvPr/>
        </p:nvSpPr>
        <p:spPr>
          <a:xfrm>
            <a:off x="1933575" y="3652242"/>
            <a:ext cx="1314450" cy="307777"/>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Interest </a:t>
            </a:r>
            <a:r>
              <a:rPr lang="en-US" dirty="0">
                <a:latin typeface="Times New Roman" panose="02020603050405020304" pitchFamily="18" charset="0"/>
                <a:cs typeface="Times New Roman" panose="02020603050405020304" pitchFamily="18" charset="0"/>
              </a:rPr>
              <a:t>Groups</a:t>
            </a:r>
          </a:p>
        </p:txBody>
      </p:sp>
    </p:spTree>
    <p:extLst>
      <p:ext uri="{BB962C8B-B14F-4D97-AF65-F5344CB8AC3E}">
        <p14:creationId xmlns:p14="http://schemas.microsoft.com/office/powerpoint/2010/main" val="1040789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42949" y="457199"/>
            <a:ext cx="8129588" cy="65722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r>
              <a:rPr lang="en-US" sz="3000" b="1" dirty="0" smtClean="0">
                <a:solidFill>
                  <a:schemeClr val="bg2"/>
                </a:solidFill>
                <a:latin typeface="Times New Roman" panose="02020603050405020304" pitchFamily="18" charset="0"/>
                <a:cs typeface="Times New Roman" panose="02020603050405020304" pitchFamily="18" charset="0"/>
              </a:rPr>
              <a:t>Media’s </a:t>
            </a:r>
            <a:r>
              <a:rPr lang="en-US" sz="3000" b="1" dirty="0">
                <a:solidFill>
                  <a:schemeClr val="bg2"/>
                </a:solidFill>
                <a:latin typeface="Times New Roman" panose="02020603050405020304" pitchFamily="18" charset="0"/>
                <a:cs typeface="Times New Roman" panose="02020603050405020304" pitchFamily="18" charset="0"/>
              </a:rPr>
              <a:t>role in Agenda setting </a:t>
            </a:r>
            <a:endParaRPr lang="en-US" sz="3000" dirty="0">
              <a:solidFill>
                <a:schemeClr val="bg2"/>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592932" y="1338105"/>
            <a:ext cx="4779167" cy="319103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4953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Media coverage can lead to increased public </a:t>
            </a:r>
            <a:r>
              <a:rPr lang="en-US" sz="2000" dirty="0" smtClean="0">
                <a:latin typeface="Times New Roman" panose="02020603050405020304" pitchFamily="18" charset="0"/>
                <a:cs typeface="Times New Roman" panose="02020603050405020304" pitchFamily="18" charset="0"/>
              </a:rPr>
              <a:t>concern.</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John </a:t>
            </a:r>
            <a:r>
              <a:rPr lang="en-US" sz="2000" dirty="0" err="1">
                <a:latin typeface="Times New Roman" panose="02020603050405020304" pitchFamily="18" charset="0"/>
                <a:cs typeface="Times New Roman" panose="02020603050405020304" pitchFamily="18" charset="0"/>
              </a:rPr>
              <a:t>Kingdon</a:t>
            </a:r>
            <a:r>
              <a:rPr lang="en-US" sz="2000" dirty="0">
                <a:latin typeface="Times New Roman" panose="02020603050405020304" pitchFamily="18" charset="0"/>
                <a:cs typeface="Times New Roman" panose="02020603050405020304" pitchFamily="18" charset="0"/>
              </a:rPr>
              <a:t> found that the media didn't drive the agenda in some </a:t>
            </a:r>
            <a:r>
              <a:rPr lang="en-US" sz="2000" dirty="0" smtClean="0">
                <a:latin typeface="Times New Roman" panose="02020603050405020304" pitchFamily="18" charset="0"/>
                <a:cs typeface="Times New Roman" panose="02020603050405020304" pitchFamily="18" charset="0"/>
              </a:rPr>
              <a:t>fields.</a:t>
            </a:r>
          </a:p>
          <a:p>
            <a:pPr marL="495300" indent="-342900">
              <a:lnSpc>
                <a:spcPct val="150000"/>
              </a:lnSpc>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media has considerable power to set the agenda after focusing </a:t>
            </a:r>
            <a:r>
              <a:rPr lang="en-US" sz="2000" dirty="0" smtClean="0">
                <a:latin typeface="Times New Roman" panose="02020603050405020304" pitchFamily="18" charset="0"/>
                <a:cs typeface="Times New Roman" panose="02020603050405020304" pitchFamily="18" charset="0"/>
              </a:rPr>
              <a:t>events.</a:t>
            </a:r>
            <a:endParaRPr lang="en-US" sz="2000" dirty="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5593555" y="1650207"/>
            <a:ext cx="3210705" cy="2300287"/>
          </a:xfrm>
          <a:prstGeom prst="rect">
            <a:avLst/>
          </a:prstGeom>
        </p:spPr>
      </p:pic>
    </p:spTree>
    <p:extLst>
      <p:ext uri="{BB962C8B-B14F-4D97-AF65-F5344CB8AC3E}">
        <p14:creationId xmlns:p14="http://schemas.microsoft.com/office/powerpoint/2010/main" val="19121602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5732" y="421393"/>
            <a:ext cx="8129588"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Fjalla One"/>
              <a:buNone/>
              <a:defRPr sz="5000" b="0" i="0" u="none" strike="noStrike" cap="none">
                <a:solidFill>
                  <a:schemeClr val="lt1"/>
                </a:solidFill>
                <a:latin typeface="Fjalla One"/>
                <a:ea typeface="Fjalla One"/>
                <a:cs typeface="Fjalla One"/>
                <a:sym typeface="Fjalla One"/>
              </a:defRPr>
            </a:lvl1pPr>
            <a:lvl2pPr marR="0" lvl="1"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1" i="0" u="none" strike="noStrike" cap="none">
                <a:solidFill>
                  <a:srgbClr val="191919"/>
                </a:solidFill>
                <a:latin typeface="Raleway"/>
                <a:ea typeface="Raleway"/>
                <a:cs typeface="Raleway"/>
                <a:sym typeface="Raleway"/>
              </a:defRPr>
            </a:lvl9pPr>
          </a:lstStyle>
          <a:p>
            <a:pPr algn="ctr"/>
            <a:r>
              <a:rPr lang="en-US" sz="3000" b="1" dirty="0">
                <a:solidFill>
                  <a:srgbClr val="0070C0"/>
                </a:solidFill>
                <a:latin typeface="Times New Roman" panose="02020603050405020304" pitchFamily="18" charset="0"/>
                <a:cs typeface="Times New Roman" panose="02020603050405020304" pitchFamily="18" charset="0"/>
              </a:rPr>
              <a:t>What do you think is on the agenda now?</a:t>
            </a:r>
            <a:endParaRPr lang="en-US" sz="3000" dirty="0">
              <a:solidFill>
                <a:srgbClr val="0070C0"/>
              </a:solidFill>
              <a:latin typeface="Times New Roman" panose="02020603050405020304" pitchFamily="18" charset="0"/>
              <a:cs typeface="Times New Roman" panose="02020603050405020304" pitchFamily="18" charset="0"/>
            </a:endParaRPr>
          </a:p>
        </p:txBody>
      </p:sp>
      <p:sp>
        <p:nvSpPr>
          <p:cNvPr id="7" name="Google Shape;224;p38"/>
          <p:cNvSpPr txBox="1">
            <a:spLocks/>
          </p:cNvSpPr>
          <p:nvPr/>
        </p:nvSpPr>
        <p:spPr>
          <a:xfrm>
            <a:off x="564356" y="1114426"/>
            <a:ext cx="8301037" cy="349329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152400" indent="0">
              <a:lnSpc>
                <a:spcPct val="150000"/>
              </a:lnSpc>
              <a:buNone/>
            </a:pPr>
            <a:r>
              <a:rPr lang="en-US" sz="1800" dirty="0">
                <a:latin typeface="Times New Roman" panose="02020603050405020304" pitchFamily="18" charset="0"/>
                <a:cs typeface="Times New Roman" panose="02020603050405020304" pitchFamily="18" charset="0"/>
              </a:rPr>
              <a:t>(What are they talking..)</a:t>
            </a:r>
          </a:p>
          <a:p>
            <a:pPr marL="495300" indent="-342900">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In the House of Representatives, or </a:t>
            </a:r>
            <a:r>
              <a:rPr lang="en-US" sz="1800" dirty="0" err="1">
                <a:latin typeface="Times New Roman" panose="02020603050405020304" pitchFamily="18" charset="0"/>
                <a:cs typeface="Times New Roman" panose="02020603050405020304" pitchFamily="18" charset="0"/>
              </a:rPr>
              <a:t>Pratinidhi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Sabha</a:t>
            </a:r>
            <a:r>
              <a:rPr lang="en-US" sz="1800" dirty="0">
                <a:latin typeface="Times New Roman" panose="02020603050405020304" pitchFamily="18" charset="0"/>
                <a:cs typeface="Times New Roman" panose="02020603050405020304" pitchFamily="18" charset="0"/>
              </a:rPr>
              <a:t> is one of the houses of the </a:t>
            </a:r>
            <a:r>
              <a:rPr lang="en-US" sz="1800" dirty="0" smtClean="0">
                <a:latin typeface="Times New Roman" panose="02020603050405020304" pitchFamily="18" charset="0"/>
                <a:cs typeface="Times New Roman" panose="02020603050405020304" pitchFamily="18" charset="0"/>
              </a:rPr>
              <a:t>Federal Parliament </a:t>
            </a:r>
            <a:r>
              <a:rPr lang="en-US" sz="1800" dirty="0">
                <a:latin typeface="Times New Roman" panose="02020603050405020304" pitchFamily="18" charset="0"/>
                <a:cs typeface="Times New Roman" panose="02020603050405020304" pitchFamily="18" charset="0"/>
              </a:rPr>
              <a:t>of Nepal, with the other house being the National </a:t>
            </a:r>
            <a:r>
              <a:rPr lang="en-US" sz="1800" dirty="0" smtClean="0">
                <a:latin typeface="Times New Roman" panose="02020603050405020304" pitchFamily="18" charset="0"/>
                <a:cs typeface="Times New Roman" panose="02020603050405020304" pitchFamily="18" charset="0"/>
              </a:rPr>
              <a:t>Assembly.</a:t>
            </a:r>
          </a:p>
          <a:p>
            <a:pPr marL="495300" indent="-342900">
              <a:lnSpc>
                <a:spcPct val="150000"/>
              </a:lnSpc>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In </a:t>
            </a:r>
            <a:r>
              <a:rPr lang="en-US" sz="1800" dirty="0">
                <a:latin typeface="Times New Roman" panose="02020603050405020304" pitchFamily="18" charset="0"/>
                <a:cs typeface="Times New Roman" panose="02020603050405020304" pitchFamily="18" charset="0"/>
              </a:rPr>
              <a:t>the national media (The Kathmandu post, The Himalayan Times, Annapurna Post, Nepali Times, </a:t>
            </a:r>
            <a:r>
              <a:rPr lang="en-US" sz="1800" dirty="0" err="1">
                <a:latin typeface="Times New Roman" panose="02020603050405020304" pitchFamily="18" charset="0"/>
                <a:cs typeface="Times New Roman" panose="02020603050405020304" pitchFamily="18" charset="0"/>
              </a:rPr>
              <a:t>Gorkhapatra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Kantipur</a:t>
            </a:r>
            <a:r>
              <a:rPr lang="en-US" sz="1800" dirty="0">
                <a:latin typeface="Times New Roman" panose="02020603050405020304" pitchFamily="18" charset="0"/>
                <a:cs typeface="Times New Roman" panose="02020603050405020304" pitchFamily="18" charset="0"/>
              </a:rPr>
              <a:t>, The Rising Nepal </a:t>
            </a:r>
            <a:r>
              <a:rPr lang="en-US" sz="1800" dirty="0" err="1" smtClean="0">
                <a:latin typeface="Times New Roman" panose="02020603050405020304" pitchFamily="18" charset="0"/>
                <a:cs typeface="Times New Roman" panose="02020603050405020304" pitchFamily="18" charset="0"/>
              </a:rPr>
              <a:t>etc</a:t>
            </a:r>
            <a:r>
              <a:rPr lang="en-US" sz="1800" dirty="0" smtClean="0">
                <a:latin typeface="Times New Roman" panose="02020603050405020304" pitchFamily="18" charset="0"/>
                <a:cs typeface="Times New Roman" panose="02020603050405020304" pitchFamily="18" charset="0"/>
              </a:rPr>
              <a:t>)</a:t>
            </a:r>
          </a:p>
          <a:p>
            <a:pPr marL="495300" indent="-342900">
              <a:lnSpc>
                <a:spcPct val="150000"/>
              </a:lnSpc>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In </a:t>
            </a:r>
            <a:r>
              <a:rPr lang="en-US" sz="1800" dirty="0">
                <a:latin typeface="Times New Roman" panose="02020603050405020304" pitchFamily="18" charset="0"/>
                <a:cs typeface="Times New Roman" panose="02020603050405020304" pitchFamily="18" charset="0"/>
              </a:rPr>
              <a:t>your state government </a:t>
            </a:r>
            <a:endParaRPr lang="en-US" sz="1800" dirty="0" smtClean="0">
              <a:latin typeface="Times New Roman" panose="02020603050405020304" pitchFamily="18" charset="0"/>
              <a:cs typeface="Times New Roman" panose="02020603050405020304" pitchFamily="18" charset="0"/>
            </a:endParaRPr>
          </a:p>
          <a:p>
            <a:pPr marL="495300" indent="-342900">
              <a:lnSpc>
                <a:spcPct val="150000"/>
              </a:lnSpc>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In </a:t>
            </a:r>
            <a:r>
              <a:rPr lang="en-US" sz="1800" dirty="0">
                <a:latin typeface="Times New Roman" panose="02020603050405020304" pitchFamily="18" charset="0"/>
                <a:cs typeface="Times New Roman" panose="02020603050405020304" pitchFamily="18" charset="0"/>
              </a:rPr>
              <a:t>your local </a:t>
            </a:r>
            <a:r>
              <a:rPr lang="en-US" sz="1800" dirty="0" smtClean="0">
                <a:latin typeface="Times New Roman" panose="02020603050405020304" pitchFamily="18" charset="0"/>
                <a:cs typeface="Times New Roman" panose="02020603050405020304" pitchFamily="18" charset="0"/>
              </a:rPr>
              <a:t>government</a:t>
            </a:r>
          </a:p>
          <a:p>
            <a:pPr marL="495300" indent="-342900">
              <a:lnSpc>
                <a:spcPct val="150000"/>
              </a:lnSpc>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In </a:t>
            </a:r>
            <a:r>
              <a:rPr lang="en-US" sz="1800" dirty="0">
                <a:latin typeface="Times New Roman" panose="02020603050405020304" pitchFamily="18" charset="0"/>
                <a:cs typeface="Times New Roman" panose="02020603050405020304" pitchFamily="18" charset="0"/>
              </a:rPr>
              <a:t>the local news media</a:t>
            </a:r>
          </a:p>
          <a:p>
            <a:pPr marL="495300" indent="-342900">
              <a:lnSpc>
                <a:spcPct val="150000"/>
              </a:lnSpc>
              <a:buFont typeface="Wingdings" panose="05000000000000000000" pitchFamily="2" charset="2"/>
              <a:buChar char="q"/>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07195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13225" y="445025"/>
            <a:ext cx="7717500" cy="840850"/>
          </a:xfrm>
        </p:spPr>
        <p:txBody>
          <a:bodyPr/>
          <a:lstStyle/>
          <a:p>
            <a:pPr algn="l"/>
            <a:r>
              <a:rPr lang="en-CA" sz="3800" b="1" dirty="0" smtClean="0">
                <a:latin typeface="Times New Roman" panose="02020603050405020304" pitchFamily="18" charset="0"/>
                <a:cs typeface="Times New Roman" panose="02020603050405020304" pitchFamily="18" charset="0"/>
              </a:rPr>
              <a:t>References:</a:t>
            </a:r>
            <a:endParaRPr lang="en-CA" sz="3800" b="1" dirty="0">
              <a:latin typeface="Times New Roman" panose="02020603050405020304" pitchFamily="18" charset="0"/>
              <a:cs typeface="Times New Roman" panose="02020603050405020304" pitchFamily="18" charset="0"/>
            </a:endParaRPr>
          </a:p>
        </p:txBody>
      </p:sp>
      <p:sp>
        <p:nvSpPr>
          <p:cNvPr id="5" name="Google Shape;224;p38"/>
          <p:cNvSpPr txBox="1">
            <a:spLocks/>
          </p:cNvSpPr>
          <p:nvPr/>
        </p:nvSpPr>
        <p:spPr>
          <a:xfrm>
            <a:off x="500671" y="1351629"/>
            <a:ext cx="8233426" cy="332547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434343"/>
              </a:buClr>
              <a:buSzPts val="1200"/>
              <a:buFont typeface="Livvic"/>
              <a:buAutoNum type="arabicPeriod"/>
              <a:defRPr sz="1200" b="0" i="0" u="none" strike="noStrike" cap="none">
                <a:solidFill>
                  <a:srgbClr val="000000"/>
                </a:solidFill>
                <a:latin typeface="Open Sans"/>
                <a:ea typeface="Open Sans"/>
                <a:cs typeface="Open Sans"/>
                <a:sym typeface="Open Sans"/>
              </a:defRPr>
            </a:lvl1pPr>
            <a:lvl2pPr marL="914400" marR="0" lvl="1"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434343"/>
              </a:buClr>
              <a:buSzPts val="1200"/>
              <a:buFont typeface="Roboto Condensed Light"/>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434343"/>
              </a:buClr>
              <a:buSzPts val="1200"/>
              <a:buFont typeface="Roboto Condensed Light"/>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434343"/>
              </a:buClr>
              <a:buSzPts val="1200"/>
              <a:buFont typeface="Roboto Condensed Light"/>
              <a:buAutoNum type="romanLcPeriod"/>
              <a:defRPr sz="1400" b="0" i="0" u="none" strike="noStrike" cap="none">
                <a:solidFill>
                  <a:srgbClr val="000000"/>
                </a:solidFill>
                <a:latin typeface="Arial"/>
                <a:ea typeface="Arial"/>
                <a:cs typeface="Arial"/>
                <a:sym typeface="Arial"/>
              </a:defRPr>
            </a:lvl9pPr>
          </a:lstStyle>
          <a:p>
            <a:pPr marL="342900" indent="-342900">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rPr>
              <a:t>Aspects of Public Policy – By Pro. Dr. </a:t>
            </a:r>
            <a:r>
              <a:rPr lang="en-US" sz="1600" dirty="0" err="1">
                <a:solidFill>
                  <a:schemeClr val="bg1"/>
                </a:solidFill>
                <a:latin typeface="Times New Roman" panose="02020603050405020304" pitchFamily="18" charset="0"/>
                <a:cs typeface="Times New Roman" panose="02020603050405020304" pitchFamily="18" charset="0"/>
              </a:rPr>
              <a:t>Rajib</a:t>
            </a:r>
            <a:r>
              <a:rPr lang="en-US" sz="1600" dirty="0">
                <a:solidFill>
                  <a:schemeClr val="bg1"/>
                </a:solidFill>
                <a:latin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cs typeface="Times New Roman" panose="02020603050405020304" pitchFamily="18" charset="0"/>
              </a:rPr>
              <a:t>Bickram</a:t>
            </a:r>
            <a:r>
              <a:rPr lang="en-US" sz="1600" dirty="0">
                <a:solidFill>
                  <a:schemeClr val="bg1"/>
                </a:solidFill>
                <a:latin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cs typeface="Times New Roman" panose="02020603050405020304" pitchFamily="18" charset="0"/>
              </a:rPr>
              <a:t>Rana</a:t>
            </a:r>
            <a:r>
              <a:rPr lang="en-US" sz="1600" dirty="0">
                <a:solidFill>
                  <a:schemeClr val="bg1"/>
                </a:solidFill>
                <a:latin typeface="Times New Roman" panose="02020603050405020304" pitchFamily="18" charset="0"/>
                <a:cs typeface="Times New Roman" panose="02020603050405020304" pitchFamily="18" charset="0"/>
              </a:rPr>
              <a:t> (Central Department of Public Administration) </a:t>
            </a:r>
          </a:p>
          <a:p>
            <a:pPr marL="342900" indent="-342900">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rPr>
              <a:t>Public Policy-Making –By James E. Anderson </a:t>
            </a:r>
            <a:endParaRPr lang="en-US" sz="1600" dirty="0" smtClean="0">
              <a:solidFill>
                <a:schemeClr val="bg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rPr>
              <a:t>Studying Public Policy (Policy cycles and policy subsystems). – By Michael </a:t>
            </a:r>
            <a:r>
              <a:rPr lang="en-US" sz="1600" dirty="0" err="1">
                <a:solidFill>
                  <a:schemeClr val="bg1"/>
                </a:solidFill>
                <a:latin typeface="Times New Roman" panose="02020603050405020304" pitchFamily="18" charset="0"/>
                <a:cs typeface="Times New Roman" panose="02020603050405020304" pitchFamily="18" charset="0"/>
              </a:rPr>
              <a:t>Howlett</a:t>
            </a:r>
            <a:r>
              <a:rPr lang="en-US" sz="1600" dirty="0">
                <a:solidFill>
                  <a:schemeClr val="bg1"/>
                </a:solidFill>
                <a:latin typeface="Times New Roman" panose="02020603050405020304" pitchFamily="18" charset="0"/>
                <a:cs typeface="Times New Roman" panose="02020603050405020304" pitchFamily="18" charset="0"/>
              </a:rPr>
              <a:t> &amp; M. Ramesh</a:t>
            </a:r>
          </a:p>
          <a:p>
            <a:pPr marL="342900" indent="-342900">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hlinkClick r:id="rId2"/>
              </a:rPr>
              <a:t>https://www.scielo.br/j/rap/a/jfNJNmk4Cf7dnybYgTn7HYL/#:~:text=Agenda%20setting%20is%20one%20of,(2003</a:t>
            </a:r>
            <a:r>
              <a:rPr lang="en-US" sz="1600" dirty="0" smtClean="0">
                <a:solidFill>
                  <a:schemeClr val="bg1"/>
                </a:solidFill>
                <a:latin typeface="Times New Roman" panose="02020603050405020304" pitchFamily="18" charset="0"/>
                <a:cs typeface="Times New Roman" panose="02020603050405020304" pitchFamily="18" charset="0"/>
                <a:hlinkClick r:id="rId2"/>
              </a:rPr>
              <a:t>)</a:t>
            </a:r>
            <a:r>
              <a:rPr lang="en-US" sz="1600" dirty="0" smtClean="0">
                <a:solidFill>
                  <a:schemeClr val="bg1"/>
                </a:solidFill>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hlinkClick r:id="rId3"/>
              </a:rPr>
              <a:t>https://en.wikipedia.org/wiki/Agenda-setting_theory#:~:text=The%20agenda%2Dsetting%20by%20media,it%20receives%20(issue%20saliency</a:t>
            </a:r>
            <a:r>
              <a:rPr lang="en-US" sz="1600" dirty="0" smtClean="0">
                <a:solidFill>
                  <a:schemeClr val="bg1"/>
                </a:solidFill>
                <a:latin typeface="Times New Roman" panose="02020603050405020304" pitchFamily="18" charset="0"/>
                <a:cs typeface="Times New Roman" panose="02020603050405020304" pitchFamily="18" charset="0"/>
                <a:hlinkClick r:id="rId3"/>
              </a:rPr>
              <a:t>)</a:t>
            </a:r>
            <a:r>
              <a:rPr lang="en-US" sz="1600" dirty="0" smtClean="0">
                <a:solidFill>
                  <a:schemeClr val="bg1"/>
                </a:solidFill>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rPr>
              <a:t>https://macsphere.mcmaster.ca/bitstream/11375/14922/1/fulltext.pdf</a:t>
            </a:r>
          </a:p>
          <a:p>
            <a:pPr marL="342900" indent="-342900">
              <a:buFont typeface="Wingdings" panose="05000000000000000000" pitchFamily="2" charset="2"/>
              <a:buChar char="q"/>
            </a:pPr>
            <a:endParaRPr lang="en-US" sz="1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95007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78693" y="1253316"/>
            <a:ext cx="4005897" cy="1038087"/>
          </a:xfrm>
        </p:spPr>
        <p:txBody>
          <a:bodyPr/>
          <a:lstStyle/>
          <a:p>
            <a:r>
              <a:rPr lang="en-CA" sz="7000" b="1" dirty="0" smtClean="0">
                <a:latin typeface="Times New Roman" panose="02020603050405020304" pitchFamily="18" charset="0"/>
                <a:cs typeface="Times New Roman" panose="02020603050405020304" pitchFamily="18" charset="0"/>
              </a:rPr>
              <a:t>Thanks!</a:t>
            </a:r>
            <a:endParaRPr lang="en-CA" sz="7000" b="1" dirty="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1027898" y="2375386"/>
            <a:ext cx="3736112" cy="103808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3600"/>
              <a:buFont typeface="Raleway"/>
              <a:buNone/>
              <a:defRPr sz="3600" b="1" i="0" u="none" strike="noStrike" cap="none">
                <a:solidFill>
                  <a:schemeClr val="accent1"/>
                </a:solidFill>
                <a:latin typeface="Raleway"/>
                <a:ea typeface="Raleway"/>
                <a:cs typeface="Raleway"/>
                <a:sym typeface="Raleway"/>
              </a:defRPr>
            </a:lvl1pPr>
            <a:lvl2pPr marR="0" lvl="1"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2pPr>
            <a:lvl3pPr marR="0" lvl="2"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3pPr>
            <a:lvl4pPr marR="0" lvl="3"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4pPr>
            <a:lvl5pPr marR="0" lvl="4"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5pPr>
            <a:lvl6pPr marR="0" lvl="5"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9pPr>
          </a:lstStyle>
          <a:p>
            <a:r>
              <a:rPr lang="en-CA" sz="4000" dirty="0" smtClean="0">
                <a:solidFill>
                  <a:schemeClr val="bg2"/>
                </a:solidFill>
                <a:latin typeface="Times New Roman" panose="02020603050405020304" pitchFamily="18" charset="0"/>
                <a:cs typeface="Times New Roman" panose="02020603050405020304" pitchFamily="18" charset="0"/>
              </a:rPr>
              <a:t>Any questions?</a:t>
            </a:r>
            <a:endParaRPr lang="en-CA" sz="4000" dirty="0">
              <a:solidFill>
                <a:schemeClr val="bg2"/>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5093" t="20082" r="15529" b="15094"/>
          <a:stretch/>
        </p:blipFill>
        <p:spPr>
          <a:xfrm>
            <a:off x="5180090" y="1153303"/>
            <a:ext cx="3110010" cy="290591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136645229"/>
      </p:ext>
    </p:extLst>
  </p:cSld>
  <p:clrMapOvr>
    <a:masterClrMapping/>
  </p:clrMapOvr>
  <p:timing>
    <p:tnLst>
      <p:par>
        <p:cTn id="1" dur="indefinite" restart="never" nodeType="tmRoot"/>
      </p:par>
    </p:tnLst>
  </p:timing>
</p:sld>
</file>

<file path=ppt/theme/theme1.xml><?xml version="1.0" encoding="utf-8"?>
<a:theme xmlns:a="http://schemas.openxmlformats.org/drawingml/2006/main" name="Public Policies Information Newsletter by Slidesgo">
  <a:themeElements>
    <a:clrScheme name="Simple Light">
      <a:dk1>
        <a:srgbClr val="FFFFFF"/>
      </a:dk1>
      <a:lt1>
        <a:srgbClr val="17203D"/>
      </a:lt1>
      <a:dk2>
        <a:srgbClr val="315EAF"/>
      </a:dk2>
      <a:lt2>
        <a:srgbClr val="6A98D7"/>
      </a:lt2>
      <a:accent1>
        <a:srgbClr val="912638"/>
      </a:accent1>
      <a:accent2>
        <a:srgbClr val="C2374A"/>
      </a:accent2>
      <a:accent3>
        <a:srgbClr val="EF840F"/>
      </a:accent3>
      <a:accent4>
        <a:srgbClr val="FFB900"/>
      </a:accent4>
      <a:accent5>
        <a:srgbClr val="F7F7F7"/>
      </a:accent5>
      <a:accent6>
        <a:srgbClr val="FFFFFF"/>
      </a:accent6>
      <a:hlink>
        <a:srgbClr val="1720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516</TotalTime>
  <Words>976</Words>
  <Application>Microsoft Office PowerPoint</Application>
  <PresentationFormat>On-screen Show (16:9)</PresentationFormat>
  <Paragraphs>115</Paragraphs>
  <Slides>22</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Raleway</vt:lpstr>
      <vt:lpstr>Times New Roman</vt:lpstr>
      <vt:lpstr>Barlow</vt:lpstr>
      <vt:lpstr>Wingdings</vt:lpstr>
      <vt:lpstr>Fjalla One</vt:lpstr>
      <vt:lpstr>Arial</vt:lpstr>
      <vt:lpstr>Livvic</vt:lpstr>
      <vt:lpstr>Open Sans</vt:lpstr>
      <vt:lpstr>Public Policies Information Newsletter by Slidesgo</vt:lpstr>
      <vt:lpstr>What is  Agenda Setting?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Agenda Setting?</dc:title>
  <cp:lastModifiedBy>Windows User</cp:lastModifiedBy>
  <cp:revision>31</cp:revision>
  <dcterms:modified xsi:type="dcterms:W3CDTF">2024-04-24T07:59:41Z</dcterms:modified>
</cp:coreProperties>
</file>