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  <p:sldMasterId id="2147483676" r:id="rId2"/>
    <p:sldMasterId id="2147483706" r:id="rId3"/>
    <p:sldMasterId id="2147483718" r:id="rId4"/>
  </p:sldMasterIdLst>
  <p:notesMasterIdLst>
    <p:notesMasterId r:id="rId23"/>
  </p:notesMasterIdLst>
  <p:sldIdLst>
    <p:sldId id="256" r:id="rId5"/>
    <p:sldId id="295" r:id="rId6"/>
    <p:sldId id="300" r:id="rId7"/>
    <p:sldId id="297" r:id="rId8"/>
    <p:sldId id="305" r:id="rId9"/>
    <p:sldId id="306" r:id="rId10"/>
    <p:sldId id="307" r:id="rId11"/>
    <p:sldId id="271" r:id="rId12"/>
    <p:sldId id="302" r:id="rId13"/>
    <p:sldId id="304" r:id="rId14"/>
    <p:sldId id="311" r:id="rId15"/>
    <p:sldId id="310" r:id="rId16"/>
    <p:sldId id="318" r:id="rId17"/>
    <p:sldId id="324" r:id="rId18"/>
    <p:sldId id="322" r:id="rId19"/>
    <p:sldId id="321" r:id="rId20"/>
    <p:sldId id="312" r:id="rId21"/>
    <p:sldId id="301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rial Black" panose="020B0A04020102020204" pitchFamily="34" charset="0"/>
      <p:bold r:id="rId28"/>
    </p:embeddedFont>
    <p:embeddedFont>
      <p:font typeface="맑은 고딕" panose="020B0503020000020004" pitchFamily="34" charset="-127"/>
      <p:regular r:id="rId29"/>
      <p:bold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Titillium Web" panose="020B0604020202020204" charset="0"/>
      <p:regular r:id="rId37"/>
      <p:bold r:id="rId38"/>
      <p:italic r:id="rId39"/>
      <p:boldItalic r:id="rId40"/>
    </p:embeddedFont>
    <p:embeddedFont>
      <p:font typeface="Wingdings 3" panose="05040102010807070707" pitchFamily="18" charset="2"/>
      <p:regular r:id="rId41"/>
    </p:embeddedFont>
    <p:embeddedFont>
      <p:font typeface="Arial Rounded MT Bold" panose="020F0704030504030204" pitchFamily="34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067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F3A0FE-C81A-4185-9B42-9F0EA03E3083}">
  <a:tblStyle styleId="{1DF3A0FE-C81A-4185-9B42-9F0EA03E30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680623-BC5C-48C1-9E87-76BE157D58C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1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0F0B3C-8E19-421C-93E1-5B2D133FB40A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6DC947B-0147-4B08-83D3-C4DF8A314B59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1. Constitutional recognition</a:t>
          </a:r>
          <a:endParaRPr lang="en-CA" b="1" dirty="0"/>
        </a:p>
      </dgm:t>
    </dgm:pt>
    <dgm:pt modelId="{DF16646A-A911-42C3-BF1E-65839B80C6B8}" type="parTrans" cxnId="{FBB6AB93-2D2D-4CAD-A772-DE542045907A}">
      <dgm:prSet/>
      <dgm:spPr/>
      <dgm:t>
        <a:bodyPr/>
        <a:lstStyle/>
        <a:p>
          <a:endParaRPr lang="en-CA"/>
        </a:p>
      </dgm:t>
    </dgm:pt>
    <dgm:pt modelId="{628272E9-6267-45D5-B6EE-AA699D22899D}" type="sibTrans" cxnId="{FBB6AB93-2D2D-4CAD-A772-DE542045907A}">
      <dgm:prSet/>
      <dgm:spPr>
        <a:solidFill>
          <a:schemeClr val="tx1">
            <a:lumMod val="50000"/>
            <a:lumOff val="50000"/>
          </a:schemeClr>
        </a:solidFill>
        <a:ln>
          <a:solidFill>
            <a:srgbClr val="FF0000"/>
          </a:solidFill>
        </a:ln>
      </dgm:spPr>
      <dgm:t>
        <a:bodyPr/>
        <a:lstStyle/>
        <a:p>
          <a:endParaRPr lang="en-CA"/>
        </a:p>
      </dgm:t>
    </dgm:pt>
    <dgm:pt modelId="{67A7071E-296F-4FB7-B33B-8A3DE2714996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2. Local elections and citizen involvement</a:t>
          </a:r>
          <a:endParaRPr lang="en-CA" b="1" dirty="0"/>
        </a:p>
      </dgm:t>
    </dgm:pt>
    <dgm:pt modelId="{26D1E42B-2EB0-434C-8A83-D23B33DAB2F2}" type="parTrans" cxnId="{6EB6CFFA-C7BF-4942-AED7-7F390EDFCAA6}">
      <dgm:prSet/>
      <dgm:spPr/>
      <dgm:t>
        <a:bodyPr/>
        <a:lstStyle/>
        <a:p>
          <a:endParaRPr lang="en-CA"/>
        </a:p>
      </dgm:t>
    </dgm:pt>
    <dgm:pt modelId="{87BD23B1-3D34-4E67-A34A-E809DF4CFA76}" type="sibTrans" cxnId="{6EB6CFFA-C7BF-4942-AED7-7F390EDFCAA6}">
      <dgm:prSet/>
      <dgm:spPr>
        <a:solidFill>
          <a:schemeClr val="tx1">
            <a:lumMod val="50000"/>
            <a:lumOff val="50000"/>
          </a:schemeClr>
        </a:solidFill>
        <a:ln>
          <a:solidFill>
            <a:srgbClr val="FF0000"/>
          </a:solidFill>
        </a:ln>
      </dgm:spPr>
      <dgm:t>
        <a:bodyPr/>
        <a:lstStyle/>
        <a:p>
          <a:endParaRPr lang="en-CA"/>
        </a:p>
      </dgm:t>
    </dgm:pt>
    <dgm:pt modelId="{BC554E64-88D9-4E32-AC00-E3F7CC06C2DD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3. Technical and administrative capacity</a:t>
          </a:r>
          <a:endParaRPr lang="en-CA" b="1" dirty="0"/>
        </a:p>
      </dgm:t>
    </dgm:pt>
    <dgm:pt modelId="{02A7F9D2-A7A3-4FFF-AC7F-3A22DF603C91}" type="parTrans" cxnId="{220AF9D4-00FF-4F82-B437-A1F08F982E71}">
      <dgm:prSet/>
      <dgm:spPr/>
      <dgm:t>
        <a:bodyPr/>
        <a:lstStyle/>
        <a:p>
          <a:endParaRPr lang="en-CA"/>
        </a:p>
      </dgm:t>
    </dgm:pt>
    <dgm:pt modelId="{DE78F076-6C44-472C-83B6-8932BCC33165}" type="sibTrans" cxnId="{220AF9D4-00FF-4F82-B437-A1F08F982E71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F1CFD8BE-F1AB-4D03-8CEC-DFF5CFD971E3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4. Fiscal capacity</a:t>
          </a:r>
          <a:endParaRPr lang="en-CA" b="1" dirty="0"/>
        </a:p>
      </dgm:t>
    </dgm:pt>
    <dgm:pt modelId="{9B8D5FD3-EB94-421C-B3B1-7CE61B3F8DC4}" type="parTrans" cxnId="{44A116E0-C7BD-4728-9D1D-FB4B589369DF}">
      <dgm:prSet/>
      <dgm:spPr/>
      <dgm:t>
        <a:bodyPr/>
        <a:lstStyle/>
        <a:p>
          <a:endParaRPr lang="en-CA"/>
        </a:p>
      </dgm:t>
    </dgm:pt>
    <dgm:pt modelId="{4B002414-2D84-488B-9081-3E2DCBC43E6F}" type="sibTrans" cxnId="{44A116E0-C7BD-4728-9D1D-FB4B589369D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114FEE1C-C85E-4079-8C7A-D33817020CC2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5. Formulation of regulations and guidelines</a:t>
          </a:r>
          <a:endParaRPr lang="en-CA" b="1" dirty="0"/>
        </a:p>
      </dgm:t>
    </dgm:pt>
    <dgm:pt modelId="{D45C1E54-7693-4DF2-9260-1F691FE92317}" type="parTrans" cxnId="{A1C08E4D-311C-4D47-A775-09EAD99A377B}">
      <dgm:prSet/>
      <dgm:spPr/>
      <dgm:t>
        <a:bodyPr/>
        <a:lstStyle/>
        <a:p>
          <a:endParaRPr lang="en-CA"/>
        </a:p>
      </dgm:t>
    </dgm:pt>
    <dgm:pt modelId="{8B13ABD2-46A7-4FAE-A998-50F1C8915062}" type="sibTrans" cxnId="{A1C08E4D-311C-4D47-A775-09EAD99A377B}">
      <dgm:prSet/>
      <dgm:spPr/>
      <dgm:t>
        <a:bodyPr/>
        <a:lstStyle/>
        <a:p>
          <a:endParaRPr lang="en-CA"/>
        </a:p>
      </dgm:t>
    </dgm:pt>
    <dgm:pt modelId="{B634D7C8-E33B-488A-9E44-53C686F20E31}" type="pres">
      <dgm:prSet presAssocID="{1D0F0B3C-8E19-421C-93E1-5B2D133FB40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56732E72-3F84-404F-A927-0D05BA32606B}" type="pres">
      <dgm:prSet presAssocID="{D6DC947B-0147-4B08-83D3-C4DF8A314B59}" presName="node" presStyleLbl="node1" presStyleIdx="0" presStyleCnt="5" custLinFactNeighborX="785" custLinFactNeighborY="-4080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4955BEC-A57C-4213-A5DC-45A7518D917C}" type="pres">
      <dgm:prSet presAssocID="{628272E9-6267-45D5-B6EE-AA699D22899D}" presName="sibTrans" presStyleLbl="sibTrans1D1" presStyleIdx="0" presStyleCnt="4"/>
      <dgm:spPr/>
      <dgm:t>
        <a:bodyPr/>
        <a:lstStyle/>
        <a:p>
          <a:endParaRPr lang="en-CA"/>
        </a:p>
      </dgm:t>
    </dgm:pt>
    <dgm:pt modelId="{2A7EE9D3-EFC7-421B-A883-B2BE30D625BC}" type="pres">
      <dgm:prSet presAssocID="{628272E9-6267-45D5-B6EE-AA699D22899D}" presName="connectorText" presStyleLbl="sibTrans1D1" presStyleIdx="0" presStyleCnt="4"/>
      <dgm:spPr/>
      <dgm:t>
        <a:bodyPr/>
        <a:lstStyle/>
        <a:p>
          <a:endParaRPr lang="en-CA"/>
        </a:p>
      </dgm:t>
    </dgm:pt>
    <dgm:pt modelId="{72F2E83F-B262-4305-A1E1-005AF38CE594}" type="pres">
      <dgm:prSet presAssocID="{67A7071E-296F-4FB7-B33B-8A3DE2714996}" presName="node" presStyleLbl="node1" presStyleIdx="1" presStyleCnt="5" custScaleX="124511" custLinFactNeighborX="4728" custLinFactNeighborY="-4080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FE19F0A-AA2C-401E-A743-F1B8252296D4}" type="pres">
      <dgm:prSet presAssocID="{87BD23B1-3D34-4E67-A34A-E809DF4CFA76}" presName="sibTrans" presStyleLbl="sibTrans1D1" presStyleIdx="1" presStyleCnt="4"/>
      <dgm:spPr/>
      <dgm:t>
        <a:bodyPr/>
        <a:lstStyle/>
        <a:p>
          <a:endParaRPr lang="en-CA"/>
        </a:p>
      </dgm:t>
    </dgm:pt>
    <dgm:pt modelId="{1FDB3998-7218-4591-B247-45705CD73C6A}" type="pres">
      <dgm:prSet presAssocID="{87BD23B1-3D34-4E67-A34A-E809DF4CFA76}" presName="connectorText" presStyleLbl="sibTrans1D1" presStyleIdx="1" presStyleCnt="4"/>
      <dgm:spPr/>
      <dgm:t>
        <a:bodyPr/>
        <a:lstStyle/>
        <a:p>
          <a:endParaRPr lang="en-CA"/>
        </a:p>
      </dgm:t>
    </dgm:pt>
    <dgm:pt modelId="{55FE5D49-3405-4348-9868-C73EEE982D60}" type="pres">
      <dgm:prSet presAssocID="{BC554E64-88D9-4E32-AC00-E3F7CC06C2D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0DE057-1504-4F1C-A2BF-46D2AE9C692F}" type="pres">
      <dgm:prSet presAssocID="{DE78F076-6C44-472C-83B6-8932BCC33165}" presName="sibTrans" presStyleLbl="sibTrans1D1" presStyleIdx="2" presStyleCnt="4"/>
      <dgm:spPr/>
      <dgm:t>
        <a:bodyPr/>
        <a:lstStyle/>
        <a:p>
          <a:endParaRPr lang="en-CA"/>
        </a:p>
      </dgm:t>
    </dgm:pt>
    <dgm:pt modelId="{0A257C8E-AF0C-4A5B-90B1-90829B644162}" type="pres">
      <dgm:prSet presAssocID="{DE78F076-6C44-472C-83B6-8932BCC33165}" presName="connectorText" presStyleLbl="sibTrans1D1" presStyleIdx="2" presStyleCnt="4"/>
      <dgm:spPr/>
      <dgm:t>
        <a:bodyPr/>
        <a:lstStyle/>
        <a:p>
          <a:endParaRPr lang="en-CA"/>
        </a:p>
      </dgm:t>
    </dgm:pt>
    <dgm:pt modelId="{DAD27C52-24A1-404C-ADD3-78105A7C046A}" type="pres">
      <dgm:prSet presAssocID="{F1CFD8BE-F1AB-4D03-8CEC-DFF5CFD971E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DEED57B-8546-464C-8862-CD0751BC9DC7}" type="pres">
      <dgm:prSet presAssocID="{4B002414-2D84-488B-9081-3E2DCBC43E6F}" presName="sibTrans" presStyleLbl="sibTrans1D1" presStyleIdx="3" presStyleCnt="4"/>
      <dgm:spPr/>
      <dgm:t>
        <a:bodyPr/>
        <a:lstStyle/>
        <a:p>
          <a:endParaRPr lang="en-CA"/>
        </a:p>
      </dgm:t>
    </dgm:pt>
    <dgm:pt modelId="{869CE3D1-BCB1-4130-8375-D9782F3A0674}" type="pres">
      <dgm:prSet presAssocID="{4B002414-2D84-488B-9081-3E2DCBC43E6F}" presName="connectorText" presStyleLbl="sibTrans1D1" presStyleIdx="3" presStyleCnt="4"/>
      <dgm:spPr/>
      <dgm:t>
        <a:bodyPr/>
        <a:lstStyle/>
        <a:p>
          <a:endParaRPr lang="en-CA"/>
        </a:p>
      </dgm:t>
    </dgm:pt>
    <dgm:pt modelId="{20890F61-5CD3-49A3-81D3-ECB056A84AFB}" type="pres">
      <dgm:prSet presAssocID="{114FEE1C-C85E-4079-8C7A-D33817020CC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E85BE5D7-6700-4BA5-945B-F417D3565E80}" type="presOf" srcId="{F1CFD8BE-F1AB-4D03-8CEC-DFF5CFD971E3}" destId="{DAD27C52-24A1-404C-ADD3-78105A7C046A}" srcOrd="0" destOrd="0" presId="urn:microsoft.com/office/officeart/2005/8/layout/bProcess3"/>
    <dgm:cxn modelId="{7B43C717-B580-4A87-85E4-0D437A4928A3}" type="presOf" srcId="{BC554E64-88D9-4E32-AC00-E3F7CC06C2DD}" destId="{55FE5D49-3405-4348-9868-C73EEE982D60}" srcOrd="0" destOrd="0" presId="urn:microsoft.com/office/officeart/2005/8/layout/bProcess3"/>
    <dgm:cxn modelId="{9D9F1BE4-58D2-4D00-BD0B-22547BF515AA}" type="presOf" srcId="{DE78F076-6C44-472C-83B6-8932BCC33165}" destId="{0A257C8E-AF0C-4A5B-90B1-90829B644162}" srcOrd="1" destOrd="0" presId="urn:microsoft.com/office/officeart/2005/8/layout/bProcess3"/>
    <dgm:cxn modelId="{44A116E0-C7BD-4728-9D1D-FB4B589369DF}" srcId="{1D0F0B3C-8E19-421C-93E1-5B2D133FB40A}" destId="{F1CFD8BE-F1AB-4D03-8CEC-DFF5CFD971E3}" srcOrd="3" destOrd="0" parTransId="{9B8D5FD3-EB94-421C-B3B1-7CE61B3F8DC4}" sibTransId="{4B002414-2D84-488B-9081-3E2DCBC43E6F}"/>
    <dgm:cxn modelId="{F3834011-85D4-4758-A3E2-7A9003CABCB4}" type="presOf" srcId="{DE78F076-6C44-472C-83B6-8932BCC33165}" destId="{220DE057-1504-4F1C-A2BF-46D2AE9C692F}" srcOrd="0" destOrd="0" presId="urn:microsoft.com/office/officeart/2005/8/layout/bProcess3"/>
    <dgm:cxn modelId="{A1C08E4D-311C-4D47-A775-09EAD99A377B}" srcId="{1D0F0B3C-8E19-421C-93E1-5B2D133FB40A}" destId="{114FEE1C-C85E-4079-8C7A-D33817020CC2}" srcOrd="4" destOrd="0" parTransId="{D45C1E54-7693-4DF2-9260-1F691FE92317}" sibTransId="{8B13ABD2-46A7-4FAE-A998-50F1C8915062}"/>
    <dgm:cxn modelId="{220AF9D4-00FF-4F82-B437-A1F08F982E71}" srcId="{1D0F0B3C-8E19-421C-93E1-5B2D133FB40A}" destId="{BC554E64-88D9-4E32-AC00-E3F7CC06C2DD}" srcOrd="2" destOrd="0" parTransId="{02A7F9D2-A7A3-4FFF-AC7F-3A22DF603C91}" sibTransId="{DE78F076-6C44-472C-83B6-8932BCC33165}"/>
    <dgm:cxn modelId="{3CAA525D-7249-4998-944F-2B94B9C65D08}" type="presOf" srcId="{87BD23B1-3D34-4E67-A34A-E809DF4CFA76}" destId="{1FDB3998-7218-4591-B247-45705CD73C6A}" srcOrd="1" destOrd="0" presId="urn:microsoft.com/office/officeart/2005/8/layout/bProcess3"/>
    <dgm:cxn modelId="{05B82C16-B551-46C3-A524-2944EE486F95}" type="presOf" srcId="{87BD23B1-3D34-4E67-A34A-E809DF4CFA76}" destId="{8FE19F0A-AA2C-401E-A743-F1B8252296D4}" srcOrd="0" destOrd="0" presId="urn:microsoft.com/office/officeart/2005/8/layout/bProcess3"/>
    <dgm:cxn modelId="{EFC5D27C-48D1-4525-A1B1-9B98D9AC4CB2}" type="presOf" srcId="{628272E9-6267-45D5-B6EE-AA699D22899D}" destId="{24955BEC-A57C-4213-A5DC-45A7518D917C}" srcOrd="0" destOrd="0" presId="urn:microsoft.com/office/officeart/2005/8/layout/bProcess3"/>
    <dgm:cxn modelId="{039651E0-795F-41DE-B2D4-A735A694606F}" type="presOf" srcId="{4B002414-2D84-488B-9081-3E2DCBC43E6F}" destId="{ADEED57B-8546-464C-8862-CD0751BC9DC7}" srcOrd="0" destOrd="0" presId="urn:microsoft.com/office/officeart/2005/8/layout/bProcess3"/>
    <dgm:cxn modelId="{FBB6AB93-2D2D-4CAD-A772-DE542045907A}" srcId="{1D0F0B3C-8E19-421C-93E1-5B2D133FB40A}" destId="{D6DC947B-0147-4B08-83D3-C4DF8A314B59}" srcOrd="0" destOrd="0" parTransId="{DF16646A-A911-42C3-BF1E-65839B80C6B8}" sibTransId="{628272E9-6267-45D5-B6EE-AA699D22899D}"/>
    <dgm:cxn modelId="{17A509AE-FA72-4465-AEE0-84BE96437455}" type="presOf" srcId="{114FEE1C-C85E-4079-8C7A-D33817020CC2}" destId="{20890F61-5CD3-49A3-81D3-ECB056A84AFB}" srcOrd="0" destOrd="0" presId="urn:microsoft.com/office/officeart/2005/8/layout/bProcess3"/>
    <dgm:cxn modelId="{5BE1EC85-C343-42DF-9B29-6C2EF9DF3F73}" type="presOf" srcId="{4B002414-2D84-488B-9081-3E2DCBC43E6F}" destId="{869CE3D1-BCB1-4130-8375-D9782F3A0674}" srcOrd="1" destOrd="0" presId="urn:microsoft.com/office/officeart/2005/8/layout/bProcess3"/>
    <dgm:cxn modelId="{6EB6CFFA-C7BF-4942-AED7-7F390EDFCAA6}" srcId="{1D0F0B3C-8E19-421C-93E1-5B2D133FB40A}" destId="{67A7071E-296F-4FB7-B33B-8A3DE2714996}" srcOrd="1" destOrd="0" parTransId="{26D1E42B-2EB0-434C-8A83-D23B33DAB2F2}" sibTransId="{87BD23B1-3D34-4E67-A34A-E809DF4CFA76}"/>
    <dgm:cxn modelId="{95806F4C-F5EE-4B61-9E33-800C8BEF4487}" type="presOf" srcId="{D6DC947B-0147-4B08-83D3-C4DF8A314B59}" destId="{56732E72-3F84-404F-A927-0D05BA32606B}" srcOrd="0" destOrd="0" presId="urn:microsoft.com/office/officeart/2005/8/layout/bProcess3"/>
    <dgm:cxn modelId="{4A5FE1C1-C013-400F-8D34-734786DF1369}" type="presOf" srcId="{1D0F0B3C-8E19-421C-93E1-5B2D133FB40A}" destId="{B634D7C8-E33B-488A-9E44-53C686F20E31}" srcOrd="0" destOrd="0" presId="urn:microsoft.com/office/officeart/2005/8/layout/bProcess3"/>
    <dgm:cxn modelId="{F1EA1AF3-DD97-45AD-BEA1-B38C11600E1C}" type="presOf" srcId="{628272E9-6267-45D5-B6EE-AA699D22899D}" destId="{2A7EE9D3-EFC7-421B-A883-B2BE30D625BC}" srcOrd="1" destOrd="0" presId="urn:microsoft.com/office/officeart/2005/8/layout/bProcess3"/>
    <dgm:cxn modelId="{ACE2067D-E53A-4D42-A830-D9814E1D4192}" type="presOf" srcId="{67A7071E-296F-4FB7-B33B-8A3DE2714996}" destId="{72F2E83F-B262-4305-A1E1-005AF38CE594}" srcOrd="0" destOrd="0" presId="urn:microsoft.com/office/officeart/2005/8/layout/bProcess3"/>
    <dgm:cxn modelId="{EE062004-3C4B-45D8-A8EF-1EC8E4FBEBCD}" type="presParOf" srcId="{B634D7C8-E33B-488A-9E44-53C686F20E31}" destId="{56732E72-3F84-404F-A927-0D05BA32606B}" srcOrd="0" destOrd="0" presId="urn:microsoft.com/office/officeart/2005/8/layout/bProcess3"/>
    <dgm:cxn modelId="{B099D54C-D90A-4067-BC1D-31DF45E27CA0}" type="presParOf" srcId="{B634D7C8-E33B-488A-9E44-53C686F20E31}" destId="{24955BEC-A57C-4213-A5DC-45A7518D917C}" srcOrd="1" destOrd="0" presId="urn:microsoft.com/office/officeart/2005/8/layout/bProcess3"/>
    <dgm:cxn modelId="{FB50D2CA-9269-4991-ACAA-97032EA6C07B}" type="presParOf" srcId="{24955BEC-A57C-4213-A5DC-45A7518D917C}" destId="{2A7EE9D3-EFC7-421B-A883-B2BE30D625BC}" srcOrd="0" destOrd="0" presId="urn:microsoft.com/office/officeart/2005/8/layout/bProcess3"/>
    <dgm:cxn modelId="{B7597D7E-0E48-4888-93EA-62EB9CD58A30}" type="presParOf" srcId="{B634D7C8-E33B-488A-9E44-53C686F20E31}" destId="{72F2E83F-B262-4305-A1E1-005AF38CE594}" srcOrd="2" destOrd="0" presId="urn:microsoft.com/office/officeart/2005/8/layout/bProcess3"/>
    <dgm:cxn modelId="{B41D7E71-C355-4322-9653-BA377F7F252F}" type="presParOf" srcId="{B634D7C8-E33B-488A-9E44-53C686F20E31}" destId="{8FE19F0A-AA2C-401E-A743-F1B8252296D4}" srcOrd="3" destOrd="0" presId="urn:microsoft.com/office/officeart/2005/8/layout/bProcess3"/>
    <dgm:cxn modelId="{C133EEAE-A2C6-4CC8-B2ED-1EF5E3DAB12F}" type="presParOf" srcId="{8FE19F0A-AA2C-401E-A743-F1B8252296D4}" destId="{1FDB3998-7218-4591-B247-45705CD73C6A}" srcOrd="0" destOrd="0" presId="urn:microsoft.com/office/officeart/2005/8/layout/bProcess3"/>
    <dgm:cxn modelId="{9A34A1C2-F142-4D8A-AA68-12DCC60D38DC}" type="presParOf" srcId="{B634D7C8-E33B-488A-9E44-53C686F20E31}" destId="{55FE5D49-3405-4348-9868-C73EEE982D60}" srcOrd="4" destOrd="0" presId="urn:microsoft.com/office/officeart/2005/8/layout/bProcess3"/>
    <dgm:cxn modelId="{347B1385-B1CB-4566-AAA2-3AF0B581C6AE}" type="presParOf" srcId="{B634D7C8-E33B-488A-9E44-53C686F20E31}" destId="{220DE057-1504-4F1C-A2BF-46D2AE9C692F}" srcOrd="5" destOrd="0" presId="urn:microsoft.com/office/officeart/2005/8/layout/bProcess3"/>
    <dgm:cxn modelId="{A01CCCA5-7E94-40E3-96FC-ACA42E5A3806}" type="presParOf" srcId="{220DE057-1504-4F1C-A2BF-46D2AE9C692F}" destId="{0A257C8E-AF0C-4A5B-90B1-90829B644162}" srcOrd="0" destOrd="0" presId="urn:microsoft.com/office/officeart/2005/8/layout/bProcess3"/>
    <dgm:cxn modelId="{0F1F968D-7F4F-4EF9-A7F3-1B7A8F8E1F79}" type="presParOf" srcId="{B634D7C8-E33B-488A-9E44-53C686F20E31}" destId="{DAD27C52-24A1-404C-ADD3-78105A7C046A}" srcOrd="6" destOrd="0" presId="urn:microsoft.com/office/officeart/2005/8/layout/bProcess3"/>
    <dgm:cxn modelId="{3855EC87-7FDA-49AA-9580-BD6FF32D62F7}" type="presParOf" srcId="{B634D7C8-E33B-488A-9E44-53C686F20E31}" destId="{ADEED57B-8546-464C-8862-CD0751BC9DC7}" srcOrd="7" destOrd="0" presId="urn:microsoft.com/office/officeart/2005/8/layout/bProcess3"/>
    <dgm:cxn modelId="{E02D4147-056A-4A02-9C2A-D756A4B5EAC9}" type="presParOf" srcId="{ADEED57B-8546-464C-8862-CD0751BC9DC7}" destId="{869CE3D1-BCB1-4130-8375-D9782F3A0674}" srcOrd="0" destOrd="0" presId="urn:microsoft.com/office/officeart/2005/8/layout/bProcess3"/>
    <dgm:cxn modelId="{FBC79414-F27B-4FF1-A21C-EA01954523EC}" type="presParOf" srcId="{B634D7C8-E33B-488A-9E44-53C686F20E31}" destId="{20890F61-5CD3-49A3-81D3-ECB056A84AF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A28CD6-E19C-4A85-95B7-CA6FC7544C23}" type="doc">
      <dgm:prSet loTypeId="urn:microsoft.com/office/officeart/2005/8/layout/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7EFDBC4-525E-4B6B-949A-20CED2E75709}">
      <dgm:prSet phldrT="[Text]"/>
      <dgm:spPr>
        <a:solidFill>
          <a:schemeClr val="tx1"/>
        </a:solidFill>
      </dgm:spPr>
      <dgm:t>
        <a:bodyPr/>
        <a:lstStyle/>
        <a:p>
          <a:r>
            <a:rPr lang="en-C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People </a:t>
          </a:r>
          <a:endParaRPr lang="en-C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AE5C01-F924-431D-884C-CB6A0C55B852}" type="parTrans" cxnId="{23029E8E-E79B-4CFB-B292-646E2B5F11E5}">
      <dgm:prSet/>
      <dgm:spPr/>
      <dgm:t>
        <a:bodyPr/>
        <a:lstStyle/>
        <a:p>
          <a:endParaRPr lang="en-CA"/>
        </a:p>
      </dgm:t>
    </dgm:pt>
    <dgm:pt modelId="{FCE0B497-C53D-47DC-AEE2-C0972D06B766}" type="sibTrans" cxnId="{23029E8E-E79B-4CFB-B292-646E2B5F11E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D0EE07A5-5A26-4193-96E4-CD64D9014574}">
      <dgm:prSet phldrT="[Text]"/>
      <dgm:spPr>
        <a:solidFill>
          <a:schemeClr val="tx1"/>
        </a:solidFill>
      </dgm:spPr>
      <dgm:t>
        <a:bodyPr/>
        <a:lstStyle/>
        <a:p>
          <a:r>
            <a:rPr lang="en-C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Economic Need + Social Need</a:t>
          </a:r>
          <a:endParaRPr lang="en-C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9C06F5-5E8E-413D-8662-F7547B246AAD}" type="parTrans" cxnId="{F2D19447-23CA-4AAB-B6F3-C0F0A07BBC77}">
      <dgm:prSet/>
      <dgm:spPr/>
      <dgm:t>
        <a:bodyPr/>
        <a:lstStyle/>
        <a:p>
          <a:endParaRPr lang="en-CA"/>
        </a:p>
      </dgm:t>
    </dgm:pt>
    <dgm:pt modelId="{3C411683-B77C-44B4-916A-1E6B94EFECAF}" type="sibTrans" cxnId="{F2D19447-23CA-4AAB-B6F3-C0F0A07BBC77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8BDD86EA-6F40-4F17-A63B-6C12C8ADC640}">
      <dgm:prSet phldrT="[Text]"/>
      <dgm:spPr>
        <a:solidFill>
          <a:schemeClr val="tx1"/>
        </a:solidFill>
      </dgm:spPr>
      <dgm:t>
        <a:bodyPr/>
        <a:lstStyle/>
        <a:p>
          <a:r>
            <a:rPr lang="en-C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Problems</a:t>
          </a:r>
          <a:endParaRPr lang="en-C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EAD59C-2981-4697-B9C1-46468705E849}" type="parTrans" cxnId="{CBDA1755-E9A3-4918-BAA0-DC883A6C4E28}">
      <dgm:prSet/>
      <dgm:spPr/>
      <dgm:t>
        <a:bodyPr/>
        <a:lstStyle/>
        <a:p>
          <a:endParaRPr lang="en-CA"/>
        </a:p>
      </dgm:t>
    </dgm:pt>
    <dgm:pt modelId="{A2F7956F-CE92-4C66-B447-E8C7664F45E5}" type="sibTrans" cxnId="{CBDA1755-E9A3-4918-BAA0-DC883A6C4E2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8E6A34B8-3AEB-4F8B-8300-43A4263A7D8B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C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 Serving Needs</a:t>
          </a:r>
          <a:endParaRPr lang="en-C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353BA2-11DE-4007-9080-91279104E03E}" type="parTrans" cxnId="{910A2B99-2233-4CF2-9B2C-82D10C302AB4}">
      <dgm:prSet/>
      <dgm:spPr/>
      <dgm:t>
        <a:bodyPr/>
        <a:lstStyle/>
        <a:p>
          <a:endParaRPr lang="en-CA"/>
        </a:p>
      </dgm:t>
    </dgm:pt>
    <dgm:pt modelId="{906B9B79-167F-4357-BD03-D701E68A08C3}" type="sibTrans" cxnId="{910A2B99-2233-4CF2-9B2C-82D10C302AB4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CA"/>
        </a:p>
      </dgm:t>
    </dgm:pt>
    <dgm:pt modelId="{C423031E-EC9E-4ACF-BAAE-C9430E8DD56A}">
      <dgm:prSet phldrT="[Text]"/>
      <dgm:spPr>
        <a:solidFill>
          <a:schemeClr val="accent1"/>
        </a:solidFill>
      </dgm:spPr>
      <dgm:t>
        <a:bodyPr/>
        <a:lstStyle/>
        <a:p>
          <a:r>
            <a:rPr lang="en-C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Government </a:t>
          </a:r>
          <a:endParaRPr lang="en-CA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E459C6-26CB-4881-8939-2CA1AACDB4F4}" type="parTrans" cxnId="{211DB425-5E04-4D93-964B-80A462548E3A}">
      <dgm:prSet/>
      <dgm:spPr/>
      <dgm:t>
        <a:bodyPr/>
        <a:lstStyle/>
        <a:p>
          <a:endParaRPr lang="en-CA"/>
        </a:p>
      </dgm:t>
    </dgm:pt>
    <dgm:pt modelId="{1D40F474-292C-49EB-ABEB-C89A73819C00}" type="sibTrans" cxnId="{211DB425-5E04-4D93-964B-80A462548E3A}">
      <dgm:prSet/>
      <dgm:spPr/>
      <dgm:t>
        <a:bodyPr/>
        <a:lstStyle/>
        <a:p>
          <a:endParaRPr lang="en-CA"/>
        </a:p>
      </dgm:t>
    </dgm:pt>
    <dgm:pt modelId="{42743B72-8DA6-4DC1-8D30-D391B85E3A97}" type="pres">
      <dgm:prSet presAssocID="{05A28CD6-E19C-4A85-95B7-CA6FC7544C2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A44D182E-7943-4117-82E9-3046FBE1C170}" type="pres">
      <dgm:prSet presAssocID="{97EFDBC4-525E-4B6B-949A-20CED2E7570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7C45D02-BD67-4442-8780-FA5499EE3A62}" type="pres">
      <dgm:prSet presAssocID="{FCE0B497-C53D-47DC-AEE2-C0972D06B766}" presName="sibTrans" presStyleLbl="sibTrans2D1" presStyleIdx="0" presStyleCnt="4"/>
      <dgm:spPr/>
      <dgm:t>
        <a:bodyPr/>
        <a:lstStyle/>
        <a:p>
          <a:endParaRPr lang="en-CA"/>
        </a:p>
      </dgm:t>
    </dgm:pt>
    <dgm:pt modelId="{60E3150F-A37C-4F5C-81B2-9302CEBAF0A6}" type="pres">
      <dgm:prSet presAssocID="{FCE0B497-C53D-47DC-AEE2-C0972D06B766}" presName="connectorText" presStyleLbl="sibTrans2D1" presStyleIdx="0" presStyleCnt="4"/>
      <dgm:spPr/>
      <dgm:t>
        <a:bodyPr/>
        <a:lstStyle/>
        <a:p>
          <a:endParaRPr lang="en-CA"/>
        </a:p>
      </dgm:t>
    </dgm:pt>
    <dgm:pt modelId="{B9E660D0-3014-4EF0-8515-10A27F43B78F}" type="pres">
      <dgm:prSet presAssocID="{D0EE07A5-5A26-4193-96E4-CD64D901457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896D59F-7D7D-421F-9863-4B0C84E2C474}" type="pres">
      <dgm:prSet presAssocID="{3C411683-B77C-44B4-916A-1E6B94EFECAF}" presName="sibTrans" presStyleLbl="sibTrans2D1" presStyleIdx="1" presStyleCnt="4"/>
      <dgm:spPr/>
      <dgm:t>
        <a:bodyPr/>
        <a:lstStyle/>
        <a:p>
          <a:endParaRPr lang="en-CA"/>
        </a:p>
      </dgm:t>
    </dgm:pt>
    <dgm:pt modelId="{4C4823A4-224B-4D5D-9CE6-F36B0A8E8D0A}" type="pres">
      <dgm:prSet presAssocID="{3C411683-B77C-44B4-916A-1E6B94EFECAF}" presName="connectorText" presStyleLbl="sibTrans2D1" presStyleIdx="1" presStyleCnt="4"/>
      <dgm:spPr/>
      <dgm:t>
        <a:bodyPr/>
        <a:lstStyle/>
        <a:p>
          <a:endParaRPr lang="en-CA"/>
        </a:p>
      </dgm:t>
    </dgm:pt>
    <dgm:pt modelId="{7CBB32CE-B82A-4DD2-8364-3EAF46E0E657}" type="pres">
      <dgm:prSet presAssocID="{8BDD86EA-6F40-4F17-A63B-6C12C8ADC64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F1DB196-6800-48A4-8508-D6BC7FB5F839}" type="pres">
      <dgm:prSet presAssocID="{A2F7956F-CE92-4C66-B447-E8C7664F45E5}" presName="sibTrans" presStyleLbl="sibTrans2D1" presStyleIdx="2" presStyleCnt="4"/>
      <dgm:spPr/>
      <dgm:t>
        <a:bodyPr/>
        <a:lstStyle/>
        <a:p>
          <a:endParaRPr lang="en-CA"/>
        </a:p>
      </dgm:t>
    </dgm:pt>
    <dgm:pt modelId="{544B7DA0-EE17-4EE6-9917-1EDC1DF509B2}" type="pres">
      <dgm:prSet presAssocID="{A2F7956F-CE92-4C66-B447-E8C7664F45E5}" presName="connectorText" presStyleLbl="sibTrans2D1" presStyleIdx="2" presStyleCnt="4"/>
      <dgm:spPr/>
      <dgm:t>
        <a:bodyPr/>
        <a:lstStyle/>
        <a:p>
          <a:endParaRPr lang="en-CA"/>
        </a:p>
      </dgm:t>
    </dgm:pt>
    <dgm:pt modelId="{F7CAA665-BB04-460A-B6B2-62FF8192A2FB}" type="pres">
      <dgm:prSet presAssocID="{8E6A34B8-3AEB-4F8B-8300-43A4263A7D8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DB03C8F-4264-4C4F-B68A-04B438A10EB0}" type="pres">
      <dgm:prSet presAssocID="{906B9B79-167F-4357-BD03-D701E68A08C3}" presName="sibTrans" presStyleLbl="sibTrans2D1" presStyleIdx="3" presStyleCnt="4"/>
      <dgm:spPr/>
      <dgm:t>
        <a:bodyPr/>
        <a:lstStyle/>
        <a:p>
          <a:endParaRPr lang="en-CA"/>
        </a:p>
      </dgm:t>
    </dgm:pt>
    <dgm:pt modelId="{03EACAC8-7176-4163-A41E-3FF2BF3E0A6A}" type="pres">
      <dgm:prSet presAssocID="{906B9B79-167F-4357-BD03-D701E68A08C3}" presName="connectorText" presStyleLbl="sibTrans2D1" presStyleIdx="3" presStyleCnt="4"/>
      <dgm:spPr/>
      <dgm:t>
        <a:bodyPr/>
        <a:lstStyle/>
        <a:p>
          <a:endParaRPr lang="en-CA"/>
        </a:p>
      </dgm:t>
    </dgm:pt>
    <dgm:pt modelId="{49266575-6248-4CF8-AEC7-4BE32A0FBA8F}" type="pres">
      <dgm:prSet presAssocID="{C423031E-EC9E-4ACF-BAAE-C9430E8DD56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CDF4DD19-8E6E-4A33-A8FD-12B1F0F9DCC3}" type="presOf" srcId="{906B9B79-167F-4357-BD03-D701E68A08C3}" destId="{0DB03C8F-4264-4C4F-B68A-04B438A10EB0}" srcOrd="0" destOrd="0" presId="urn:microsoft.com/office/officeart/2005/8/layout/process5"/>
    <dgm:cxn modelId="{67AA529E-4958-42D9-9E35-7CF14507F977}" type="presOf" srcId="{A2F7956F-CE92-4C66-B447-E8C7664F45E5}" destId="{8F1DB196-6800-48A4-8508-D6BC7FB5F839}" srcOrd="0" destOrd="0" presId="urn:microsoft.com/office/officeart/2005/8/layout/process5"/>
    <dgm:cxn modelId="{2F08DDD0-89C1-412D-8382-9212733C0B7A}" type="presOf" srcId="{97EFDBC4-525E-4B6B-949A-20CED2E75709}" destId="{A44D182E-7943-4117-82E9-3046FBE1C170}" srcOrd="0" destOrd="0" presId="urn:microsoft.com/office/officeart/2005/8/layout/process5"/>
    <dgm:cxn modelId="{29660B04-B6A3-4A0A-A8F5-757684E84C5A}" type="presOf" srcId="{C423031E-EC9E-4ACF-BAAE-C9430E8DD56A}" destId="{49266575-6248-4CF8-AEC7-4BE32A0FBA8F}" srcOrd="0" destOrd="0" presId="urn:microsoft.com/office/officeart/2005/8/layout/process5"/>
    <dgm:cxn modelId="{61BBD42A-F499-4742-8950-6EBCF735C7D1}" type="presOf" srcId="{8BDD86EA-6F40-4F17-A63B-6C12C8ADC640}" destId="{7CBB32CE-B82A-4DD2-8364-3EAF46E0E657}" srcOrd="0" destOrd="0" presId="urn:microsoft.com/office/officeart/2005/8/layout/process5"/>
    <dgm:cxn modelId="{22D4374C-EF1D-43B3-96C1-06A3D0CCE4DC}" type="presOf" srcId="{8E6A34B8-3AEB-4F8B-8300-43A4263A7D8B}" destId="{F7CAA665-BB04-460A-B6B2-62FF8192A2FB}" srcOrd="0" destOrd="0" presId="urn:microsoft.com/office/officeart/2005/8/layout/process5"/>
    <dgm:cxn modelId="{DC02A2D0-4F13-423E-BD4E-E08CA72ECB57}" type="presOf" srcId="{FCE0B497-C53D-47DC-AEE2-C0972D06B766}" destId="{17C45D02-BD67-4442-8780-FA5499EE3A62}" srcOrd="0" destOrd="0" presId="urn:microsoft.com/office/officeart/2005/8/layout/process5"/>
    <dgm:cxn modelId="{910A2B99-2233-4CF2-9B2C-82D10C302AB4}" srcId="{05A28CD6-E19C-4A85-95B7-CA6FC7544C23}" destId="{8E6A34B8-3AEB-4F8B-8300-43A4263A7D8B}" srcOrd="3" destOrd="0" parTransId="{26353BA2-11DE-4007-9080-91279104E03E}" sibTransId="{906B9B79-167F-4357-BD03-D701E68A08C3}"/>
    <dgm:cxn modelId="{2E60FDB6-0076-44DE-A137-D3913ED3055B}" type="presOf" srcId="{A2F7956F-CE92-4C66-B447-E8C7664F45E5}" destId="{544B7DA0-EE17-4EE6-9917-1EDC1DF509B2}" srcOrd="1" destOrd="0" presId="urn:microsoft.com/office/officeart/2005/8/layout/process5"/>
    <dgm:cxn modelId="{23029E8E-E79B-4CFB-B292-646E2B5F11E5}" srcId="{05A28CD6-E19C-4A85-95B7-CA6FC7544C23}" destId="{97EFDBC4-525E-4B6B-949A-20CED2E75709}" srcOrd="0" destOrd="0" parTransId="{B8AE5C01-F924-431D-884C-CB6A0C55B852}" sibTransId="{FCE0B497-C53D-47DC-AEE2-C0972D06B766}"/>
    <dgm:cxn modelId="{211DB425-5E04-4D93-964B-80A462548E3A}" srcId="{05A28CD6-E19C-4A85-95B7-CA6FC7544C23}" destId="{C423031E-EC9E-4ACF-BAAE-C9430E8DD56A}" srcOrd="4" destOrd="0" parTransId="{4BE459C6-26CB-4881-8939-2CA1AACDB4F4}" sibTransId="{1D40F474-292C-49EB-ABEB-C89A73819C00}"/>
    <dgm:cxn modelId="{CBDA1755-E9A3-4918-BAA0-DC883A6C4E28}" srcId="{05A28CD6-E19C-4A85-95B7-CA6FC7544C23}" destId="{8BDD86EA-6F40-4F17-A63B-6C12C8ADC640}" srcOrd="2" destOrd="0" parTransId="{30EAD59C-2981-4697-B9C1-46468705E849}" sibTransId="{A2F7956F-CE92-4C66-B447-E8C7664F45E5}"/>
    <dgm:cxn modelId="{AE2E47FE-582B-4C60-9FBF-4031D18561ED}" type="presOf" srcId="{D0EE07A5-5A26-4193-96E4-CD64D9014574}" destId="{B9E660D0-3014-4EF0-8515-10A27F43B78F}" srcOrd="0" destOrd="0" presId="urn:microsoft.com/office/officeart/2005/8/layout/process5"/>
    <dgm:cxn modelId="{65697F6E-9378-430C-A242-0CE0FC462964}" type="presOf" srcId="{3C411683-B77C-44B4-916A-1E6B94EFECAF}" destId="{0896D59F-7D7D-421F-9863-4B0C84E2C474}" srcOrd="0" destOrd="0" presId="urn:microsoft.com/office/officeart/2005/8/layout/process5"/>
    <dgm:cxn modelId="{A917A9CE-B999-4171-8CD7-18D93A527FD6}" type="presOf" srcId="{906B9B79-167F-4357-BD03-D701E68A08C3}" destId="{03EACAC8-7176-4163-A41E-3FF2BF3E0A6A}" srcOrd="1" destOrd="0" presId="urn:microsoft.com/office/officeart/2005/8/layout/process5"/>
    <dgm:cxn modelId="{807AC1C7-7B1B-4BE7-958D-2B7E3BC5563C}" type="presOf" srcId="{05A28CD6-E19C-4A85-95B7-CA6FC7544C23}" destId="{42743B72-8DA6-4DC1-8D30-D391B85E3A97}" srcOrd="0" destOrd="0" presId="urn:microsoft.com/office/officeart/2005/8/layout/process5"/>
    <dgm:cxn modelId="{2DA6A395-F0E8-462C-92EA-1AB62D4EDA88}" type="presOf" srcId="{3C411683-B77C-44B4-916A-1E6B94EFECAF}" destId="{4C4823A4-224B-4D5D-9CE6-F36B0A8E8D0A}" srcOrd="1" destOrd="0" presId="urn:microsoft.com/office/officeart/2005/8/layout/process5"/>
    <dgm:cxn modelId="{F2D19447-23CA-4AAB-B6F3-C0F0A07BBC77}" srcId="{05A28CD6-E19C-4A85-95B7-CA6FC7544C23}" destId="{D0EE07A5-5A26-4193-96E4-CD64D9014574}" srcOrd="1" destOrd="0" parTransId="{709C06F5-5E8E-413D-8662-F7547B246AAD}" sibTransId="{3C411683-B77C-44B4-916A-1E6B94EFECAF}"/>
    <dgm:cxn modelId="{E5461A42-FABD-4503-B2B1-933CD1741B8E}" type="presOf" srcId="{FCE0B497-C53D-47DC-AEE2-C0972D06B766}" destId="{60E3150F-A37C-4F5C-81B2-9302CEBAF0A6}" srcOrd="1" destOrd="0" presId="urn:microsoft.com/office/officeart/2005/8/layout/process5"/>
    <dgm:cxn modelId="{1DBCC18E-564A-4373-8654-AD77292B2FD9}" type="presParOf" srcId="{42743B72-8DA6-4DC1-8D30-D391B85E3A97}" destId="{A44D182E-7943-4117-82E9-3046FBE1C170}" srcOrd="0" destOrd="0" presId="urn:microsoft.com/office/officeart/2005/8/layout/process5"/>
    <dgm:cxn modelId="{D4A18E3B-C502-41CC-A949-269909F48963}" type="presParOf" srcId="{42743B72-8DA6-4DC1-8D30-D391B85E3A97}" destId="{17C45D02-BD67-4442-8780-FA5499EE3A62}" srcOrd="1" destOrd="0" presId="urn:microsoft.com/office/officeart/2005/8/layout/process5"/>
    <dgm:cxn modelId="{13257E8B-AE31-40A8-A4E4-2F076DE79DF5}" type="presParOf" srcId="{17C45D02-BD67-4442-8780-FA5499EE3A62}" destId="{60E3150F-A37C-4F5C-81B2-9302CEBAF0A6}" srcOrd="0" destOrd="0" presId="urn:microsoft.com/office/officeart/2005/8/layout/process5"/>
    <dgm:cxn modelId="{DB1C4D2C-8C5F-4143-B363-DCF6FB889652}" type="presParOf" srcId="{42743B72-8DA6-4DC1-8D30-D391B85E3A97}" destId="{B9E660D0-3014-4EF0-8515-10A27F43B78F}" srcOrd="2" destOrd="0" presId="urn:microsoft.com/office/officeart/2005/8/layout/process5"/>
    <dgm:cxn modelId="{B6AD62AA-E78A-412D-8545-B3AF10AC89C0}" type="presParOf" srcId="{42743B72-8DA6-4DC1-8D30-D391B85E3A97}" destId="{0896D59F-7D7D-421F-9863-4B0C84E2C474}" srcOrd="3" destOrd="0" presId="urn:microsoft.com/office/officeart/2005/8/layout/process5"/>
    <dgm:cxn modelId="{D7D0920F-BA4D-4EF6-9CFF-E1E3D2ADEB7F}" type="presParOf" srcId="{0896D59F-7D7D-421F-9863-4B0C84E2C474}" destId="{4C4823A4-224B-4D5D-9CE6-F36B0A8E8D0A}" srcOrd="0" destOrd="0" presId="urn:microsoft.com/office/officeart/2005/8/layout/process5"/>
    <dgm:cxn modelId="{1118F320-8806-4313-B785-48FEBB2909A4}" type="presParOf" srcId="{42743B72-8DA6-4DC1-8D30-D391B85E3A97}" destId="{7CBB32CE-B82A-4DD2-8364-3EAF46E0E657}" srcOrd="4" destOrd="0" presId="urn:microsoft.com/office/officeart/2005/8/layout/process5"/>
    <dgm:cxn modelId="{6DE729CB-A970-4808-BBDE-B119058BF637}" type="presParOf" srcId="{42743B72-8DA6-4DC1-8D30-D391B85E3A97}" destId="{8F1DB196-6800-48A4-8508-D6BC7FB5F839}" srcOrd="5" destOrd="0" presId="urn:microsoft.com/office/officeart/2005/8/layout/process5"/>
    <dgm:cxn modelId="{B02027AA-1E10-429F-B848-BE4D15ABCA19}" type="presParOf" srcId="{8F1DB196-6800-48A4-8508-D6BC7FB5F839}" destId="{544B7DA0-EE17-4EE6-9917-1EDC1DF509B2}" srcOrd="0" destOrd="0" presId="urn:microsoft.com/office/officeart/2005/8/layout/process5"/>
    <dgm:cxn modelId="{E48FB127-CBFA-4957-AF0C-537D8A02905F}" type="presParOf" srcId="{42743B72-8DA6-4DC1-8D30-D391B85E3A97}" destId="{F7CAA665-BB04-460A-B6B2-62FF8192A2FB}" srcOrd="6" destOrd="0" presId="urn:microsoft.com/office/officeart/2005/8/layout/process5"/>
    <dgm:cxn modelId="{3A7726D3-8F84-45C4-8703-E3A343A58A8D}" type="presParOf" srcId="{42743B72-8DA6-4DC1-8D30-D391B85E3A97}" destId="{0DB03C8F-4264-4C4F-B68A-04B438A10EB0}" srcOrd="7" destOrd="0" presId="urn:microsoft.com/office/officeart/2005/8/layout/process5"/>
    <dgm:cxn modelId="{99440737-4EE4-4033-BC1F-946221A0354C}" type="presParOf" srcId="{0DB03C8F-4264-4C4F-B68A-04B438A10EB0}" destId="{03EACAC8-7176-4163-A41E-3FF2BF3E0A6A}" srcOrd="0" destOrd="0" presId="urn:microsoft.com/office/officeart/2005/8/layout/process5"/>
    <dgm:cxn modelId="{C6FCAAF7-6BD4-4782-A860-F164B0DAD932}" type="presParOf" srcId="{42743B72-8DA6-4DC1-8D30-D391B85E3A97}" destId="{49266575-6248-4CF8-AEC7-4BE32A0FBA8F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E1A3A3-CCAD-433B-9C47-894025C95AA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B23973-D4DE-4A96-8E96-B95F5BA95F25}">
      <dgm:prSet phldrT="[Text]"/>
      <dgm:spPr/>
      <dgm:t>
        <a:bodyPr/>
        <a:lstStyle/>
        <a:p>
          <a:r>
            <a:rPr lang="en-US" dirty="0" smtClean="0"/>
            <a:t>Urban Municipalities,  Rural Municipalities</a:t>
          </a:r>
          <a:endParaRPr lang="en-US" dirty="0"/>
        </a:p>
      </dgm:t>
    </dgm:pt>
    <dgm:pt modelId="{3B343B24-DEB4-4C12-B311-182F4571AA6E}" type="parTrans" cxnId="{DF1F6F0E-C0E0-4A5B-839F-1323A6493CD0}">
      <dgm:prSet/>
      <dgm:spPr/>
      <dgm:t>
        <a:bodyPr/>
        <a:lstStyle/>
        <a:p>
          <a:endParaRPr lang="en-US"/>
        </a:p>
      </dgm:t>
    </dgm:pt>
    <dgm:pt modelId="{909750AF-9E56-477A-967C-1818AE28A41D}" type="sibTrans" cxnId="{DF1F6F0E-C0E0-4A5B-839F-1323A6493CD0}">
      <dgm:prSet/>
      <dgm:spPr/>
      <dgm:t>
        <a:bodyPr/>
        <a:lstStyle/>
        <a:p>
          <a:endParaRPr lang="en-US"/>
        </a:p>
      </dgm:t>
    </dgm:pt>
    <dgm:pt modelId="{AD93D736-7D28-4866-96E8-FC438620F5E6}">
      <dgm:prSet phldrT="[Text]"/>
      <dgm:spPr/>
      <dgm:t>
        <a:bodyPr/>
        <a:lstStyle/>
        <a:p>
          <a:r>
            <a:rPr lang="en-US" dirty="0"/>
            <a:t>Mayor/Chairman</a:t>
          </a:r>
        </a:p>
      </dgm:t>
    </dgm:pt>
    <dgm:pt modelId="{2CA54C23-CB81-4BE2-9898-36570E074D01}" type="parTrans" cxnId="{87B61043-3E8F-4234-A87D-908E0C1D6EF4}">
      <dgm:prSet/>
      <dgm:spPr/>
      <dgm:t>
        <a:bodyPr/>
        <a:lstStyle/>
        <a:p>
          <a:endParaRPr lang="en-US"/>
        </a:p>
      </dgm:t>
    </dgm:pt>
    <dgm:pt modelId="{35804EB2-77F5-446C-B244-3B17D6792552}" type="sibTrans" cxnId="{87B61043-3E8F-4234-A87D-908E0C1D6EF4}">
      <dgm:prSet/>
      <dgm:spPr/>
      <dgm:t>
        <a:bodyPr/>
        <a:lstStyle/>
        <a:p>
          <a:endParaRPr lang="en-US"/>
        </a:p>
      </dgm:t>
    </dgm:pt>
    <dgm:pt modelId="{2C74898B-C7F6-4C45-AACE-45261C8FE194}">
      <dgm:prSet phldrT="[Text]"/>
      <dgm:spPr/>
      <dgm:t>
        <a:bodyPr/>
        <a:lstStyle/>
        <a:p>
          <a:r>
            <a:rPr lang="en-US" dirty="0"/>
            <a:t>Vice Mayor/Vice Chairman</a:t>
          </a:r>
        </a:p>
      </dgm:t>
    </dgm:pt>
    <dgm:pt modelId="{74B1A74A-F959-4898-BD2E-7721FFD3E718}" type="parTrans" cxnId="{29BF1B1B-7ACB-4EBD-AAEC-41A257CEFD7E}">
      <dgm:prSet/>
      <dgm:spPr/>
      <dgm:t>
        <a:bodyPr/>
        <a:lstStyle/>
        <a:p>
          <a:endParaRPr lang="en-US"/>
        </a:p>
      </dgm:t>
    </dgm:pt>
    <dgm:pt modelId="{00A4CD02-AC39-463A-98CC-C714298B448D}" type="sibTrans" cxnId="{29BF1B1B-7ACB-4EBD-AAEC-41A257CEFD7E}">
      <dgm:prSet/>
      <dgm:spPr/>
      <dgm:t>
        <a:bodyPr/>
        <a:lstStyle/>
        <a:p>
          <a:endParaRPr lang="en-US"/>
        </a:p>
      </dgm:t>
    </dgm:pt>
    <dgm:pt modelId="{8E4BB734-FE1B-47AA-8988-A60632176C04}">
      <dgm:prSet phldrT="[Text]"/>
      <dgm:spPr/>
      <dgm:t>
        <a:bodyPr/>
        <a:lstStyle/>
        <a:p>
          <a:r>
            <a:rPr lang="en-US" dirty="0"/>
            <a:t>Ward Members-4</a:t>
          </a:r>
        </a:p>
      </dgm:t>
    </dgm:pt>
    <dgm:pt modelId="{95760887-1D22-42DB-B975-9D227862C420}" type="parTrans" cxnId="{F0F6672D-F2F3-4D0D-B9E2-DEAC112BEB6E}">
      <dgm:prSet/>
      <dgm:spPr/>
      <dgm:t>
        <a:bodyPr/>
        <a:lstStyle/>
        <a:p>
          <a:endParaRPr lang="en-US"/>
        </a:p>
      </dgm:t>
    </dgm:pt>
    <dgm:pt modelId="{BA25F8CE-2569-4CB0-A65C-0BE4898827A4}" type="sibTrans" cxnId="{F0F6672D-F2F3-4D0D-B9E2-DEAC112BEB6E}">
      <dgm:prSet/>
      <dgm:spPr/>
      <dgm:t>
        <a:bodyPr/>
        <a:lstStyle/>
        <a:p>
          <a:endParaRPr lang="en-US"/>
        </a:p>
      </dgm:t>
    </dgm:pt>
    <dgm:pt modelId="{4C18EE65-9EB5-44C8-8421-34176E4431A3}">
      <dgm:prSet/>
      <dgm:spPr/>
      <dgm:t>
        <a:bodyPr/>
        <a:lstStyle/>
        <a:p>
          <a:r>
            <a:rPr lang="en-US" dirty="0"/>
            <a:t>Ward Chairman</a:t>
          </a:r>
        </a:p>
      </dgm:t>
    </dgm:pt>
    <dgm:pt modelId="{2DE0219A-F1FA-4AB5-96D7-F3D1CA9BB37F}" type="parTrans" cxnId="{59F7D68A-2DF2-4DBA-9514-B4779DDC3DC0}">
      <dgm:prSet/>
      <dgm:spPr/>
      <dgm:t>
        <a:bodyPr/>
        <a:lstStyle/>
        <a:p>
          <a:endParaRPr lang="en-US"/>
        </a:p>
      </dgm:t>
    </dgm:pt>
    <dgm:pt modelId="{FEB052C1-B931-44EF-9848-9E5DC8CC9C44}" type="sibTrans" cxnId="{59F7D68A-2DF2-4DBA-9514-B4779DDC3DC0}">
      <dgm:prSet/>
      <dgm:spPr/>
      <dgm:t>
        <a:bodyPr/>
        <a:lstStyle/>
        <a:p>
          <a:endParaRPr lang="en-US"/>
        </a:p>
      </dgm:t>
    </dgm:pt>
    <dgm:pt modelId="{211CD08D-76F8-49CE-AFDE-36904B932E3B}" type="pres">
      <dgm:prSet presAssocID="{70E1A3A3-CCAD-433B-9C47-894025C95A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F9BF999-719F-427C-B57A-E7D017BC0C87}" type="pres">
      <dgm:prSet presAssocID="{06B23973-D4DE-4A96-8E96-B95F5BA95F25}" presName="hierRoot1" presStyleCnt="0"/>
      <dgm:spPr/>
    </dgm:pt>
    <dgm:pt modelId="{461A49AD-083F-41A6-91FC-B26119113008}" type="pres">
      <dgm:prSet presAssocID="{06B23973-D4DE-4A96-8E96-B95F5BA95F25}" presName="composite" presStyleCnt="0"/>
      <dgm:spPr/>
    </dgm:pt>
    <dgm:pt modelId="{B17BC0F7-F7CE-4D69-B666-B4548B22268A}" type="pres">
      <dgm:prSet presAssocID="{06B23973-D4DE-4A96-8E96-B95F5BA95F25}" presName="background" presStyleLbl="node0" presStyleIdx="0" presStyleCnt="1"/>
      <dgm:spPr/>
    </dgm:pt>
    <dgm:pt modelId="{2FF4A50C-87AF-49EA-AB4C-81CEC518C086}" type="pres">
      <dgm:prSet presAssocID="{06B23973-D4DE-4A96-8E96-B95F5BA95F25}" presName="text" presStyleLbl="fgAcc0" presStyleIdx="0" presStyleCnt="1" custLinFactNeighborX="-21952" custLinFactNeighborY="-331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A2B8AA-F55E-41F8-A1FC-BBF0E02EE555}" type="pres">
      <dgm:prSet presAssocID="{06B23973-D4DE-4A96-8E96-B95F5BA95F25}" presName="hierChild2" presStyleCnt="0"/>
      <dgm:spPr/>
    </dgm:pt>
    <dgm:pt modelId="{1248A56C-641A-4532-B655-E189B61C0234}" type="pres">
      <dgm:prSet presAssocID="{2CA54C23-CB81-4BE2-9898-36570E074D01}" presName="Name10" presStyleLbl="parChTrans1D2" presStyleIdx="0" presStyleCnt="4"/>
      <dgm:spPr/>
      <dgm:t>
        <a:bodyPr/>
        <a:lstStyle/>
        <a:p>
          <a:endParaRPr lang="en-US"/>
        </a:p>
      </dgm:t>
    </dgm:pt>
    <dgm:pt modelId="{22BBF9AB-0E88-441C-9970-BA8EE1FC36D3}" type="pres">
      <dgm:prSet presAssocID="{AD93D736-7D28-4866-96E8-FC438620F5E6}" presName="hierRoot2" presStyleCnt="0"/>
      <dgm:spPr/>
    </dgm:pt>
    <dgm:pt modelId="{A62DD7F0-6484-4F44-93CF-F6A1DE06B1AC}" type="pres">
      <dgm:prSet presAssocID="{AD93D736-7D28-4866-96E8-FC438620F5E6}" presName="composite2" presStyleCnt="0"/>
      <dgm:spPr/>
    </dgm:pt>
    <dgm:pt modelId="{65D71ACC-7CC9-46C1-A1B1-A8290F7690EB}" type="pres">
      <dgm:prSet presAssocID="{AD93D736-7D28-4866-96E8-FC438620F5E6}" presName="background2" presStyleLbl="node2" presStyleIdx="0" presStyleCnt="4"/>
      <dgm:spPr/>
    </dgm:pt>
    <dgm:pt modelId="{9D6287E0-3CD8-4881-A9E0-10FDDB21CD42}" type="pres">
      <dgm:prSet presAssocID="{AD93D736-7D28-4866-96E8-FC438620F5E6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1A87FC-1FB2-4772-9F8C-2EE73E670838}" type="pres">
      <dgm:prSet presAssocID="{AD93D736-7D28-4866-96E8-FC438620F5E6}" presName="hierChild3" presStyleCnt="0"/>
      <dgm:spPr/>
    </dgm:pt>
    <dgm:pt modelId="{3ED04D5E-A9A2-43E9-B418-D10868D12B3F}" type="pres">
      <dgm:prSet presAssocID="{74B1A74A-F959-4898-BD2E-7721FFD3E718}" presName="Name10" presStyleLbl="parChTrans1D2" presStyleIdx="1" presStyleCnt="4"/>
      <dgm:spPr/>
      <dgm:t>
        <a:bodyPr/>
        <a:lstStyle/>
        <a:p>
          <a:endParaRPr lang="en-US"/>
        </a:p>
      </dgm:t>
    </dgm:pt>
    <dgm:pt modelId="{F7BC223C-C9D8-478C-9218-D1905085F574}" type="pres">
      <dgm:prSet presAssocID="{2C74898B-C7F6-4C45-AACE-45261C8FE194}" presName="hierRoot2" presStyleCnt="0"/>
      <dgm:spPr/>
    </dgm:pt>
    <dgm:pt modelId="{5B6D7E06-F644-42D4-8C32-A9B38AF738D8}" type="pres">
      <dgm:prSet presAssocID="{2C74898B-C7F6-4C45-AACE-45261C8FE194}" presName="composite2" presStyleCnt="0"/>
      <dgm:spPr/>
    </dgm:pt>
    <dgm:pt modelId="{3243088E-5E00-427E-AA08-25CC13D5E24E}" type="pres">
      <dgm:prSet presAssocID="{2C74898B-C7F6-4C45-AACE-45261C8FE194}" presName="background2" presStyleLbl="node2" presStyleIdx="1" presStyleCnt="4"/>
      <dgm:spPr>
        <a:ln>
          <a:solidFill>
            <a:schemeClr val="bg1"/>
          </a:solidFill>
        </a:ln>
      </dgm:spPr>
      <dgm:t>
        <a:bodyPr/>
        <a:lstStyle/>
        <a:p>
          <a:endParaRPr lang="en-CA"/>
        </a:p>
      </dgm:t>
    </dgm:pt>
    <dgm:pt modelId="{DB400657-78E9-48F0-BC95-7B3A698349D5}" type="pres">
      <dgm:prSet presAssocID="{2C74898B-C7F6-4C45-AACE-45261C8FE194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AD1407-C20D-45FA-9BDA-4EC8C45BA689}" type="pres">
      <dgm:prSet presAssocID="{2C74898B-C7F6-4C45-AACE-45261C8FE194}" presName="hierChild3" presStyleCnt="0"/>
      <dgm:spPr/>
    </dgm:pt>
    <dgm:pt modelId="{7F0318EE-E68B-4C6D-BD1D-0202228A590F}" type="pres">
      <dgm:prSet presAssocID="{2DE0219A-F1FA-4AB5-96D7-F3D1CA9BB37F}" presName="Name10" presStyleLbl="parChTrans1D2" presStyleIdx="2" presStyleCnt="4"/>
      <dgm:spPr/>
      <dgm:t>
        <a:bodyPr/>
        <a:lstStyle/>
        <a:p>
          <a:endParaRPr lang="en-US"/>
        </a:p>
      </dgm:t>
    </dgm:pt>
    <dgm:pt modelId="{26FE435B-20E0-4243-B482-48B240ED3FFE}" type="pres">
      <dgm:prSet presAssocID="{4C18EE65-9EB5-44C8-8421-34176E4431A3}" presName="hierRoot2" presStyleCnt="0"/>
      <dgm:spPr/>
    </dgm:pt>
    <dgm:pt modelId="{289001AB-14B5-433A-88B3-13F0F1AA2BDC}" type="pres">
      <dgm:prSet presAssocID="{4C18EE65-9EB5-44C8-8421-34176E4431A3}" presName="composite2" presStyleCnt="0"/>
      <dgm:spPr/>
    </dgm:pt>
    <dgm:pt modelId="{C16AD310-BF6C-4FF9-B2F2-DAF64F94CE3F}" type="pres">
      <dgm:prSet presAssocID="{4C18EE65-9EB5-44C8-8421-34176E4431A3}" presName="background2" presStyleLbl="node2" presStyleIdx="2" presStyleCnt="4"/>
      <dgm:spPr/>
    </dgm:pt>
    <dgm:pt modelId="{EE2316CA-7F95-40D3-9A67-9BDC096590DF}" type="pres">
      <dgm:prSet presAssocID="{4C18EE65-9EB5-44C8-8421-34176E4431A3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E6500F-F43E-4D72-84EB-E43A4AB7755A}" type="pres">
      <dgm:prSet presAssocID="{4C18EE65-9EB5-44C8-8421-34176E4431A3}" presName="hierChild3" presStyleCnt="0"/>
      <dgm:spPr/>
    </dgm:pt>
    <dgm:pt modelId="{7F3D125A-FA94-46B6-8E84-2D1F4C858BDA}" type="pres">
      <dgm:prSet presAssocID="{95760887-1D22-42DB-B975-9D227862C420}" presName="Name10" presStyleLbl="parChTrans1D2" presStyleIdx="3" presStyleCnt="4"/>
      <dgm:spPr/>
      <dgm:t>
        <a:bodyPr/>
        <a:lstStyle/>
        <a:p>
          <a:endParaRPr lang="en-US"/>
        </a:p>
      </dgm:t>
    </dgm:pt>
    <dgm:pt modelId="{DBAE17A5-E3B5-46BB-8A66-9F7346484E59}" type="pres">
      <dgm:prSet presAssocID="{8E4BB734-FE1B-47AA-8988-A60632176C04}" presName="hierRoot2" presStyleCnt="0"/>
      <dgm:spPr/>
    </dgm:pt>
    <dgm:pt modelId="{32A92472-DC2A-4630-B007-6502B6B37B79}" type="pres">
      <dgm:prSet presAssocID="{8E4BB734-FE1B-47AA-8988-A60632176C04}" presName="composite2" presStyleCnt="0"/>
      <dgm:spPr/>
    </dgm:pt>
    <dgm:pt modelId="{943EA424-756D-4142-89BE-B23F8CAD84CD}" type="pres">
      <dgm:prSet presAssocID="{8E4BB734-FE1B-47AA-8988-A60632176C04}" presName="background2" presStyleLbl="node2" presStyleIdx="3" presStyleCnt="4"/>
      <dgm:spPr/>
    </dgm:pt>
    <dgm:pt modelId="{FF7CF2A7-5F3C-4802-A1DC-93CAB414F1FE}" type="pres">
      <dgm:prSet presAssocID="{8E4BB734-FE1B-47AA-8988-A60632176C04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06987A-B102-41B6-8550-3E5E0B9A8038}" type="pres">
      <dgm:prSet presAssocID="{8E4BB734-FE1B-47AA-8988-A60632176C04}" presName="hierChild3" presStyleCnt="0"/>
      <dgm:spPr/>
    </dgm:pt>
  </dgm:ptLst>
  <dgm:cxnLst>
    <dgm:cxn modelId="{B3DD2550-CE70-4D33-9541-F514723B2927}" type="presOf" srcId="{8E4BB734-FE1B-47AA-8988-A60632176C04}" destId="{FF7CF2A7-5F3C-4802-A1DC-93CAB414F1FE}" srcOrd="0" destOrd="0" presId="urn:microsoft.com/office/officeart/2005/8/layout/hierarchy1"/>
    <dgm:cxn modelId="{E27FF3DE-97E3-4540-94F3-58CE06C1D2D7}" type="presOf" srcId="{2DE0219A-F1FA-4AB5-96D7-F3D1CA9BB37F}" destId="{7F0318EE-E68B-4C6D-BD1D-0202228A590F}" srcOrd="0" destOrd="0" presId="urn:microsoft.com/office/officeart/2005/8/layout/hierarchy1"/>
    <dgm:cxn modelId="{29BF1B1B-7ACB-4EBD-AAEC-41A257CEFD7E}" srcId="{06B23973-D4DE-4A96-8E96-B95F5BA95F25}" destId="{2C74898B-C7F6-4C45-AACE-45261C8FE194}" srcOrd="1" destOrd="0" parTransId="{74B1A74A-F959-4898-BD2E-7721FFD3E718}" sibTransId="{00A4CD02-AC39-463A-98CC-C714298B448D}"/>
    <dgm:cxn modelId="{1E7E65A6-953B-49B9-AC99-7E9440EB4387}" type="presOf" srcId="{95760887-1D22-42DB-B975-9D227862C420}" destId="{7F3D125A-FA94-46B6-8E84-2D1F4C858BDA}" srcOrd="0" destOrd="0" presId="urn:microsoft.com/office/officeart/2005/8/layout/hierarchy1"/>
    <dgm:cxn modelId="{5BCCBDD0-609A-44A9-AE81-B6D8554196D4}" type="presOf" srcId="{70E1A3A3-CCAD-433B-9C47-894025C95AA2}" destId="{211CD08D-76F8-49CE-AFDE-36904B932E3B}" srcOrd="0" destOrd="0" presId="urn:microsoft.com/office/officeart/2005/8/layout/hierarchy1"/>
    <dgm:cxn modelId="{904EFF8E-257A-4E6F-BCE6-E6B68A25FF73}" type="presOf" srcId="{2CA54C23-CB81-4BE2-9898-36570E074D01}" destId="{1248A56C-641A-4532-B655-E189B61C0234}" srcOrd="0" destOrd="0" presId="urn:microsoft.com/office/officeart/2005/8/layout/hierarchy1"/>
    <dgm:cxn modelId="{ECFAF99D-B559-43E5-B676-A31C1A9FAA37}" type="presOf" srcId="{AD93D736-7D28-4866-96E8-FC438620F5E6}" destId="{9D6287E0-3CD8-4881-A9E0-10FDDB21CD42}" srcOrd="0" destOrd="0" presId="urn:microsoft.com/office/officeart/2005/8/layout/hierarchy1"/>
    <dgm:cxn modelId="{677305AA-EC38-473A-9F49-80661BAFCB54}" type="presOf" srcId="{74B1A74A-F959-4898-BD2E-7721FFD3E718}" destId="{3ED04D5E-A9A2-43E9-B418-D10868D12B3F}" srcOrd="0" destOrd="0" presId="urn:microsoft.com/office/officeart/2005/8/layout/hierarchy1"/>
    <dgm:cxn modelId="{9B631BE8-AB6E-4509-9B75-AB0E871726AE}" type="presOf" srcId="{4C18EE65-9EB5-44C8-8421-34176E4431A3}" destId="{EE2316CA-7F95-40D3-9A67-9BDC096590DF}" srcOrd="0" destOrd="0" presId="urn:microsoft.com/office/officeart/2005/8/layout/hierarchy1"/>
    <dgm:cxn modelId="{F0F6672D-F2F3-4D0D-B9E2-DEAC112BEB6E}" srcId="{06B23973-D4DE-4A96-8E96-B95F5BA95F25}" destId="{8E4BB734-FE1B-47AA-8988-A60632176C04}" srcOrd="3" destOrd="0" parTransId="{95760887-1D22-42DB-B975-9D227862C420}" sibTransId="{BA25F8CE-2569-4CB0-A65C-0BE4898827A4}"/>
    <dgm:cxn modelId="{24AAEDA7-2AA7-4858-A33C-9C1BAB4F13AD}" type="presOf" srcId="{2C74898B-C7F6-4C45-AACE-45261C8FE194}" destId="{DB400657-78E9-48F0-BC95-7B3A698349D5}" srcOrd="0" destOrd="0" presId="urn:microsoft.com/office/officeart/2005/8/layout/hierarchy1"/>
    <dgm:cxn modelId="{BA969BF0-1EFC-49A2-AA3F-50A700CDACFE}" type="presOf" srcId="{06B23973-D4DE-4A96-8E96-B95F5BA95F25}" destId="{2FF4A50C-87AF-49EA-AB4C-81CEC518C086}" srcOrd="0" destOrd="0" presId="urn:microsoft.com/office/officeart/2005/8/layout/hierarchy1"/>
    <dgm:cxn modelId="{87B61043-3E8F-4234-A87D-908E0C1D6EF4}" srcId="{06B23973-D4DE-4A96-8E96-B95F5BA95F25}" destId="{AD93D736-7D28-4866-96E8-FC438620F5E6}" srcOrd="0" destOrd="0" parTransId="{2CA54C23-CB81-4BE2-9898-36570E074D01}" sibTransId="{35804EB2-77F5-446C-B244-3B17D6792552}"/>
    <dgm:cxn modelId="{59F7D68A-2DF2-4DBA-9514-B4779DDC3DC0}" srcId="{06B23973-D4DE-4A96-8E96-B95F5BA95F25}" destId="{4C18EE65-9EB5-44C8-8421-34176E4431A3}" srcOrd="2" destOrd="0" parTransId="{2DE0219A-F1FA-4AB5-96D7-F3D1CA9BB37F}" sibTransId="{FEB052C1-B931-44EF-9848-9E5DC8CC9C44}"/>
    <dgm:cxn modelId="{DF1F6F0E-C0E0-4A5B-839F-1323A6493CD0}" srcId="{70E1A3A3-CCAD-433B-9C47-894025C95AA2}" destId="{06B23973-D4DE-4A96-8E96-B95F5BA95F25}" srcOrd="0" destOrd="0" parTransId="{3B343B24-DEB4-4C12-B311-182F4571AA6E}" sibTransId="{909750AF-9E56-477A-967C-1818AE28A41D}"/>
    <dgm:cxn modelId="{B0165756-2A6A-4B81-BA82-10463960FF37}" type="presParOf" srcId="{211CD08D-76F8-49CE-AFDE-36904B932E3B}" destId="{CF9BF999-719F-427C-B57A-E7D017BC0C87}" srcOrd="0" destOrd="0" presId="urn:microsoft.com/office/officeart/2005/8/layout/hierarchy1"/>
    <dgm:cxn modelId="{8ACEF7C4-6159-4683-B541-460AE7E7FE17}" type="presParOf" srcId="{CF9BF999-719F-427C-B57A-E7D017BC0C87}" destId="{461A49AD-083F-41A6-91FC-B26119113008}" srcOrd="0" destOrd="0" presId="urn:microsoft.com/office/officeart/2005/8/layout/hierarchy1"/>
    <dgm:cxn modelId="{04BCEE5C-7A4A-4B41-A840-01C67C8A71F6}" type="presParOf" srcId="{461A49AD-083F-41A6-91FC-B26119113008}" destId="{B17BC0F7-F7CE-4D69-B666-B4548B22268A}" srcOrd="0" destOrd="0" presId="urn:microsoft.com/office/officeart/2005/8/layout/hierarchy1"/>
    <dgm:cxn modelId="{182708E5-DDC2-4610-AC31-F5E9235E5D97}" type="presParOf" srcId="{461A49AD-083F-41A6-91FC-B26119113008}" destId="{2FF4A50C-87AF-49EA-AB4C-81CEC518C086}" srcOrd="1" destOrd="0" presId="urn:microsoft.com/office/officeart/2005/8/layout/hierarchy1"/>
    <dgm:cxn modelId="{161D4F42-ADDF-4406-959A-4DFE129E80C9}" type="presParOf" srcId="{CF9BF999-719F-427C-B57A-E7D017BC0C87}" destId="{F9A2B8AA-F55E-41F8-A1FC-BBF0E02EE555}" srcOrd="1" destOrd="0" presId="urn:microsoft.com/office/officeart/2005/8/layout/hierarchy1"/>
    <dgm:cxn modelId="{5D409992-046F-414C-A833-1681F32D924C}" type="presParOf" srcId="{F9A2B8AA-F55E-41F8-A1FC-BBF0E02EE555}" destId="{1248A56C-641A-4532-B655-E189B61C0234}" srcOrd="0" destOrd="0" presId="urn:microsoft.com/office/officeart/2005/8/layout/hierarchy1"/>
    <dgm:cxn modelId="{354A3C2B-10D7-4266-8CD3-B76FA1FFF573}" type="presParOf" srcId="{F9A2B8AA-F55E-41F8-A1FC-BBF0E02EE555}" destId="{22BBF9AB-0E88-441C-9970-BA8EE1FC36D3}" srcOrd="1" destOrd="0" presId="urn:microsoft.com/office/officeart/2005/8/layout/hierarchy1"/>
    <dgm:cxn modelId="{8D9481CB-E9A7-4D1C-ACF6-303E147355C8}" type="presParOf" srcId="{22BBF9AB-0E88-441C-9970-BA8EE1FC36D3}" destId="{A62DD7F0-6484-4F44-93CF-F6A1DE06B1AC}" srcOrd="0" destOrd="0" presId="urn:microsoft.com/office/officeart/2005/8/layout/hierarchy1"/>
    <dgm:cxn modelId="{FF6D68DF-A611-41A6-9434-C13E42432E63}" type="presParOf" srcId="{A62DD7F0-6484-4F44-93CF-F6A1DE06B1AC}" destId="{65D71ACC-7CC9-46C1-A1B1-A8290F7690EB}" srcOrd="0" destOrd="0" presId="urn:microsoft.com/office/officeart/2005/8/layout/hierarchy1"/>
    <dgm:cxn modelId="{F4312BC0-4945-41CA-B627-57E982B76D7A}" type="presParOf" srcId="{A62DD7F0-6484-4F44-93CF-F6A1DE06B1AC}" destId="{9D6287E0-3CD8-4881-A9E0-10FDDB21CD42}" srcOrd="1" destOrd="0" presId="urn:microsoft.com/office/officeart/2005/8/layout/hierarchy1"/>
    <dgm:cxn modelId="{2FA2C03F-6919-4566-B9C7-80C6012671D2}" type="presParOf" srcId="{22BBF9AB-0E88-441C-9970-BA8EE1FC36D3}" destId="{B91A87FC-1FB2-4772-9F8C-2EE73E670838}" srcOrd="1" destOrd="0" presId="urn:microsoft.com/office/officeart/2005/8/layout/hierarchy1"/>
    <dgm:cxn modelId="{CC10C3BD-7871-4645-8929-3B26913D7126}" type="presParOf" srcId="{F9A2B8AA-F55E-41F8-A1FC-BBF0E02EE555}" destId="{3ED04D5E-A9A2-43E9-B418-D10868D12B3F}" srcOrd="2" destOrd="0" presId="urn:microsoft.com/office/officeart/2005/8/layout/hierarchy1"/>
    <dgm:cxn modelId="{280CD318-2FF2-454D-B8DD-74290F1AB1C9}" type="presParOf" srcId="{F9A2B8AA-F55E-41F8-A1FC-BBF0E02EE555}" destId="{F7BC223C-C9D8-478C-9218-D1905085F574}" srcOrd="3" destOrd="0" presId="urn:microsoft.com/office/officeart/2005/8/layout/hierarchy1"/>
    <dgm:cxn modelId="{14154D19-4502-4E50-B572-24CE7B049EE8}" type="presParOf" srcId="{F7BC223C-C9D8-478C-9218-D1905085F574}" destId="{5B6D7E06-F644-42D4-8C32-A9B38AF738D8}" srcOrd="0" destOrd="0" presId="urn:microsoft.com/office/officeart/2005/8/layout/hierarchy1"/>
    <dgm:cxn modelId="{8E6DD5BE-8D45-452D-8C5C-6C5D1BE96FE8}" type="presParOf" srcId="{5B6D7E06-F644-42D4-8C32-A9B38AF738D8}" destId="{3243088E-5E00-427E-AA08-25CC13D5E24E}" srcOrd="0" destOrd="0" presId="urn:microsoft.com/office/officeart/2005/8/layout/hierarchy1"/>
    <dgm:cxn modelId="{E854F88E-84ED-4874-B128-828C443524EF}" type="presParOf" srcId="{5B6D7E06-F644-42D4-8C32-A9B38AF738D8}" destId="{DB400657-78E9-48F0-BC95-7B3A698349D5}" srcOrd="1" destOrd="0" presId="urn:microsoft.com/office/officeart/2005/8/layout/hierarchy1"/>
    <dgm:cxn modelId="{645595A5-B217-4D8E-98C9-C4142D623196}" type="presParOf" srcId="{F7BC223C-C9D8-478C-9218-D1905085F574}" destId="{DCAD1407-C20D-45FA-9BDA-4EC8C45BA689}" srcOrd="1" destOrd="0" presId="urn:microsoft.com/office/officeart/2005/8/layout/hierarchy1"/>
    <dgm:cxn modelId="{2DAE1BF5-FC5C-44D1-9A91-AE687C6378A4}" type="presParOf" srcId="{F9A2B8AA-F55E-41F8-A1FC-BBF0E02EE555}" destId="{7F0318EE-E68B-4C6D-BD1D-0202228A590F}" srcOrd="4" destOrd="0" presId="urn:microsoft.com/office/officeart/2005/8/layout/hierarchy1"/>
    <dgm:cxn modelId="{0CEC369C-361A-42E2-9E0A-CD72170434B1}" type="presParOf" srcId="{F9A2B8AA-F55E-41F8-A1FC-BBF0E02EE555}" destId="{26FE435B-20E0-4243-B482-48B240ED3FFE}" srcOrd="5" destOrd="0" presId="urn:microsoft.com/office/officeart/2005/8/layout/hierarchy1"/>
    <dgm:cxn modelId="{0D8AC3C2-39B5-4D36-B228-6495292174F3}" type="presParOf" srcId="{26FE435B-20E0-4243-B482-48B240ED3FFE}" destId="{289001AB-14B5-433A-88B3-13F0F1AA2BDC}" srcOrd="0" destOrd="0" presId="urn:microsoft.com/office/officeart/2005/8/layout/hierarchy1"/>
    <dgm:cxn modelId="{34D8EE58-CE47-4B31-A393-90338257821B}" type="presParOf" srcId="{289001AB-14B5-433A-88B3-13F0F1AA2BDC}" destId="{C16AD310-BF6C-4FF9-B2F2-DAF64F94CE3F}" srcOrd="0" destOrd="0" presId="urn:microsoft.com/office/officeart/2005/8/layout/hierarchy1"/>
    <dgm:cxn modelId="{6C1D4B8F-A63C-48CF-BB72-3025D6F08433}" type="presParOf" srcId="{289001AB-14B5-433A-88B3-13F0F1AA2BDC}" destId="{EE2316CA-7F95-40D3-9A67-9BDC096590DF}" srcOrd="1" destOrd="0" presId="urn:microsoft.com/office/officeart/2005/8/layout/hierarchy1"/>
    <dgm:cxn modelId="{166FCB30-9CDA-4ADF-8209-FE5F21C69629}" type="presParOf" srcId="{26FE435B-20E0-4243-B482-48B240ED3FFE}" destId="{FDE6500F-F43E-4D72-84EB-E43A4AB7755A}" srcOrd="1" destOrd="0" presId="urn:microsoft.com/office/officeart/2005/8/layout/hierarchy1"/>
    <dgm:cxn modelId="{308E9D21-E89A-429A-905C-E3AEBB9F5E61}" type="presParOf" srcId="{F9A2B8AA-F55E-41F8-A1FC-BBF0E02EE555}" destId="{7F3D125A-FA94-46B6-8E84-2D1F4C858BDA}" srcOrd="6" destOrd="0" presId="urn:microsoft.com/office/officeart/2005/8/layout/hierarchy1"/>
    <dgm:cxn modelId="{54D97709-D0D7-46D2-AF02-EF0AC15C7E28}" type="presParOf" srcId="{F9A2B8AA-F55E-41F8-A1FC-BBF0E02EE555}" destId="{DBAE17A5-E3B5-46BB-8A66-9F7346484E59}" srcOrd="7" destOrd="0" presId="urn:microsoft.com/office/officeart/2005/8/layout/hierarchy1"/>
    <dgm:cxn modelId="{86DAFD1A-104A-4CA8-8135-08F44B812A07}" type="presParOf" srcId="{DBAE17A5-E3B5-46BB-8A66-9F7346484E59}" destId="{32A92472-DC2A-4630-B007-6502B6B37B79}" srcOrd="0" destOrd="0" presId="urn:microsoft.com/office/officeart/2005/8/layout/hierarchy1"/>
    <dgm:cxn modelId="{6C05CE28-754E-4AE8-9493-CEF1BDFBEA46}" type="presParOf" srcId="{32A92472-DC2A-4630-B007-6502B6B37B79}" destId="{943EA424-756D-4142-89BE-B23F8CAD84CD}" srcOrd="0" destOrd="0" presId="urn:microsoft.com/office/officeart/2005/8/layout/hierarchy1"/>
    <dgm:cxn modelId="{96CDD4A4-0CF0-43B0-9632-60C0B2671811}" type="presParOf" srcId="{32A92472-DC2A-4630-B007-6502B6B37B79}" destId="{FF7CF2A7-5F3C-4802-A1DC-93CAB414F1FE}" srcOrd="1" destOrd="0" presId="urn:microsoft.com/office/officeart/2005/8/layout/hierarchy1"/>
    <dgm:cxn modelId="{504057F9-4CFE-4791-AA56-D755513A856B}" type="presParOf" srcId="{DBAE17A5-E3B5-46BB-8A66-9F7346484E59}" destId="{D106987A-B102-41B6-8550-3E5E0B9A803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55BEC-A57C-4213-A5DC-45A7518D917C}">
      <dsp:nvSpPr>
        <dsp:cNvPr id="0" name=""/>
        <dsp:cNvSpPr/>
      </dsp:nvSpPr>
      <dsp:spPr>
        <a:xfrm>
          <a:off x="2019972" y="688916"/>
          <a:ext cx="5084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462" y="45720"/>
              </a:lnTo>
            </a:path>
          </a:pathLst>
        </a:custGeom>
        <a:noFill/>
        <a:ln w="9525" cap="flat" cmpd="sng" algn="ctr">
          <a:solidFill>
            <a:srgbClr val="FF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260727" y="732335"/>
        <a:ext cx="26953" cy="4601"/>
      </dsp:txXfrm>
    </dsp:sp>
    <dsp:sp modelId="{56732E72-3F84-404F-A927-0D05BA32606B}">
      <dsp:nvSpPr>
        <dsp:cNvPr id="0" name=""/>
        <dsp:cNvSpPr/>
      </dsp:nvSpPr>
      <dsp:spPr>
        <a:xfrm>
          <a:off x="21020" y="134410"/>
          <a:ext cx="2000751" cy="120045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1. Constitutional recognition</a:t>
          </a:r>
          <a:endParaRPr lang="en-CA" sz="1700" b="1" kern="1200" dirty="0"/>
        </a:p>
      </dsp:txBody>
      <dsp:txXfrm>
        <a:off x="21020" y="134410"/>
        <a:ext cx="2000751" cy="1200451"/>
      </dsp:txXfrm>
    </dsp:sp>
    <dsp:sp modelId="{8FE19F0A-AA2C-401E-A743-F1B8252296D4}">
      <dsp:nvSpPr>
        <dsp:cNvPr id="0" name=""/>
        <dsp:cNvSpPr/>
      </dsp:nvSpPr>
      <dsp:spPr>
        <a:xfrm>
          <a:off x="1005690" y="1333061"/>
          <a:ext cx="2800722" cy="919368"/>
        </a:xfrm>
        <a:custGeom>
          <a:avLst/>
          <a:gdLst/>
          <a:ahLst/>
          <a:cxnLst/>
          <a:rect l="0" t="0" r="0" b="0"/>
          <a:pathLst>
            <a:path>
              <a:moveTo>
                <a:pt x="2800722" y="0"/>
              </a:moveTo>
              <a:lnTo>
                <a:pt x="2800722" y="476784"/>
              </a:lnTo>
              <a:lnTo>
                <a:pt x="0" y="476784"/>
              </a:lnTo>
              <a:lnTo>
                <a:pt x="0" y="919368"/>
              </a:lnTo>
            </a:path>
          </a:pathLst>
        </a:custGeom>
        <a:noFill/>
        <a:ln w="9525" cap="flat" cmpd="sng" algn="ctr">
          <a:solidFill>
            <a:srgbClr val="FF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332115" y="1790445"/>
        <a:ext cx="147872" cy="4601"/>
      </dsp:txXfrm>
    </dsp:sp>
    <dsp:sp modelId="{72F2E83F-B262-4305-A1E1-005AF38CE594}">
      <dsp:nvSpPr>
        <dsp:cNvPr id="0" name=""/>
        <dsp:cNvSpPr/>
      </dsp:nvSpPr>
      <dsp:spPr>
        <a:xfrm>
          <a:off x="2560835" y="134410"/>
          <a:ext cx="2491155" cy="120045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2. Local elections and citizen involvement</a:t>
          </a:r>
          <a:endParaRPr lang="en-CA" sz="1700" b="1" kern="1200" dirty="0"/>
        </a:p>
      </dsp:txBody>
      <dsp:txXfrm>
        <a:off x="2560835" y="134410"/>
        <a:ext cx="2491155" cy="1200451"/>
      </dsp:txXfrm>
    </dsp:sp>
    <dsp:sp modelId="{220DE057-1504-4F1C-A2BF-46D2AE9C692F}">
      <dsp:nvSpPr>
        <dsp:cNvPr id="0" name=""/>
        <dsp:cNvSpPr/>
      </dsp:nvSpPr>
      <dsp:spPr>
        <a:xfrm>
          <a:off x="2004266" y="2839335"/>
          <a:ext cx="42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957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207548" y="2882755"/>
        <a:ext cx="23008" cy="4601"/>
      </dsp:txXfrm>
    </dsp:sp>
    <dsp:sp modelId="{55FE5D49-3405-4348-9868-C73EEE982D60}">
      <dsp:nvSpPr>
        <dsp:cNvPr id="0" name=""/>
        <dsp:cNvSpPr/>
      </dsp:nvSpPr>
      <dsp:spPr>
        <a:xfrm>
          <a:off x="5315" y="2284830"/>
          <a:ext cx="2000751" cy="120045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3. Technical and administrative capacity</a:t>
          </a:r>
          <a:endParaRPr lang="en-CA" sz="1700" b="1" kern="1200" dirty="0"/>
        </a:p>
      </dsp:txBody>
      <dsp:txXfrm>
        <a:off x="5315" y="2284830"/>
        <a:ext cx="2000751" cy="1200451"/>
      </dsp:txXfrm>
    </dsp:sp>
    <dsp:sp modelId="{ADEED57B-8546-464C-8862-CD0751BC9DC7}">
      <dsp:nvSpPr>
        <dsp:cNvPr id="0" name=""/>
        <dsp:cNvSpPr/>
      </dsp:nvSpPr>
      <dsp:spPr>
        <a:xfrm>
          <a:off x="4465191" y="2839335"/>
          <a:ext cx="42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957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668473" y="2882755"/>
        <a:ext cx="23008" cy="4601"/>
      </dsp:txXfrm>
    </dsp:sp>
    <dsp:sp modelId="{DAD27C52-24A1-404C-ADD3-78105A7C046A}">
      <dsp:nvSpPr>
        <dsp:cNvPr id="0" name=""/>
        <dsp:cNvSpPr/>
      </dsp:nvSpPr>
      <dsp:spPr>
        <a:xfrm>
          <a:off x="2466239" y="2284830"/>
          <a:ext cx="2000751" cy="120045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4. Fiscal capacity</a:t>
          </a:r>
          <a:endParaRPr lang="en-CA" sz="1700" b="1" kern="1200" dirty="0"/>
        </a:p>
      </dsp:txBody>
      <dsp:txXfrm>
        <a:off x="2466239" y="2284830"/>
        <a:ext cx="2000751" cy="1200451"/>
      </dsp:txXfrm>
    </dsp:sp>
    <dsp:sp modelId="{20890F61-5CD3-49A3-81D3-ECB056A84AFB}">
      <dsp:nvSpPr>
        <dsp:cNvPr id="0" name=""/>
        <dsp:cNvSpPr/>
      </dsp:nvSpPr>
      <dsp:spPr>
        <a:xfrm>
          <a:off x="4927164" y="2284830"/>
          <a:ext cx="2000751" cy="120045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5. Formulation of regulations and guidelines</a:t>
          </a:r>
          <a:endParaRPr lang="en-CA" sz="1700" b="1" kern="1200" dirty="0"/>
        </a:p>
      </dsp:txBody>
      <dsp:txXfrm>
        <a:off x="4927164" y="2284830"/>
        <a:ext cx="2000751" cy="12004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D182E-7943-4117-82E9-3046FBE1C170}">
      <dsp:nvSpPr>
        <dsp:cNvPr id="0" name=""/>
        <dsp:cNvSpPr/>
      </dsp:nvSpPr>
      <dsp:spPr>
        <a:xfrm>
          <a:off x="6982" y="563264"/>
          <a:ext cx="2086965" cy="1252179"/>
        </a:xfrm>
        <a:prstGeom prst="roundRect">
          <a:avLst>
            <a:gd name="adj" fmla="val 10000"/>
          </a:avLst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People </a:t>
          </a:r>
          <a:endParaRPr lang="en-CA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57" y="599939"/>
        <a:ext cx="2013615" cy="1178829"/>
      </dsp:txXfrm>
    </dsp:sp>
    <dsp:sp modelId="{17C45D02-BD67-4442-8780-FA5499EE3A62}">
      <dsp:nvSpPr>
        <dsp:cNvPr id="0" name=""/>
        <dsp:cNvSpPr/>
      </dsp:nvSpPr>
      <dsp:spPr>
        <a:xfrm>
          <a:off x="2277600" y="930570"/>
          <a:ext cx="442436" cy="517567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>
        <a:off x="2277600" y="1034083"/>
        <a:ext cx="309705" cy="310541"/>
      </dsp:txXfrm>
    </dsp:sp>
    <dsp:sp modelId="{B9E660D0-3014-4EF0-8515-10A27F43B78F}">
      <dsp:nvSpPr>
        <dsp:cNvPr id="0" name=""/>
        <dsp:cNvSpPr/>
      </dsp:nvSpPr>
      <dsp:spPr>
        <a:xfrm>
          <a:off x="2928734" y="563264"/>
          <a:ext cx="2086965" cy="1252179"/>
        </a:xfrm>
        <a:prstGeom prst="roundRect">
          <a:avLst>
            <a:gd name="adj" fmla="val 10000"/>
          </a:avLst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Economic Need + Social Need</a:t>
          </a:r>
          <a:endParaRPr lang="en-CA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5409" y="599939"/>
        <a:ext cx="2013615" cy="1178829"/>
      </dsp:txXfrm>
    </dsp:sp>
    <dsp:sp modelId="{0896D59F-7D7D-421F-9863-4B0C84E2C474}">
      <dsp:nvSpPr>
        <dsp:cNvPr id="0" name=""/>
        <dsp:cNvSpPr/>
      </dsp:nvSpPr>
      <dsp:spPr>
        <a:xfrm>
          <a:off x="5199352" y="930570"/>
          <a:ext cx="442436" cy="517567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>
        <a:off x="5199352" y="1034083"/>
        <a:ext cx="309705" cy="310541"/>
      </dsp:txXfrm>
    </dsp:sp>
    <dsp:sp modelId="{7CBB32CE-B82A-4DD2-8364-3EAF46E0E657}">
      <dsp:nvSpPr>
        <dsp:cNvPr id="0" name=""/>
        <dsp:cNvSpPr/>
      </dsp:nvSpPr>
      <dsp:spPr>
        <a:xfrm>
          <a:off x="5850486" y="563264"/>
          <a:ext cx="2086965" cy="1252179"/>
        </a:xfrm>
        <a:prstGeom prst="roundRect">
          <a:avLst>
            <a:gd name="adj" fmla="val 10000"/>
          </a:avLst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Problems</a:t>
          </a:r>
          <a:endParaRPr lang="en-CA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7161" y="599939"/>
        <a:ext cx="2013615" cy="1178829"/>
      </dsp:txXfrm>
    </dsp:sp>
    <dsp:sp modelId="{8F1DB196-6800-48A4-8508-D6BC7FB5F839}">
      <dsp:nvSpPr>
        <dsp:cNvPr id="0" name=""/>
        <dsp:cNvSpPr/>
      </dsp:nvSpPr>
      <dsp:spPr>
        <a:xfrm rot="5400000">
          <a:off x="6672750" y="1961531"/>
          <a:ext cx="442436" cy="517567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 rot="-5400000">
        <a:off x="6738698" y="1999097"/>
        <a:ext cx="310541" cy="309705"/>
      </dsp:txXfrm>
    </dsp:sp>
    <dsp:sp modelId="{F7CAA665-BB04-460A-B6B2-62FF8192A2FB}">
      <dsp:nvSpPr>
        <dsp:cNvPr id="0" name=""/>
        <dsp:cNvSpPr/>
      </dsp:nvSpPr>
      <dsp:spPr>
        <a:xfrm>
          <a:off x="5850486" y="2650230"/>
          <a:ext cx="2086965" cy="1252179"/>
        </a:xfrm>
        <a:prstGeom prst="roundRect">
          <a:avLst>
            <a:gd name="adj" fmla="val 10000"/>
          </a:avLst>
        </a:prstGeom>
        <a:solidFill>
          <a:schemeClr val="tx2">
            <a:lumMod val="1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 Serving Needs</a:t>
          </a:r>
          <a:endParaRPr lang="en-CA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7161" y="2686905"/>
        <a:ext cx="2013615" cy="1178829"/>
      </dsp:txXfrm>
    </dsp:sp>
    <dsp:sp modelId="{0DB03C8F-4264-4C4F-B68A-04B438A10EB0}">
      <dsp:nvSpPr>
        <dsp:cNvPr id="0" name=""/>
        <dsp:cNvSpPr/>
      </dsp:nvSpPr>
      <dsp:spPr>
        <a:xfrm rot="10800000">
          <a:off x="5224396" y="3017536"/>
          <a:ext cx="442436" cy="517567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 rot="10800000">
        <a:off x="5357127" y="3121049"/>
        <a:ext cx="309705" cy="310541"/>
      </dsp:txXfrm>
    </dsp:sp>
    <dsp:sp modelId="{49266575-6248-4CF8-AEC7-4BE32A0FBA8F}">
      <dsp:nvSpPr>
        <dsp:cNvPr id="0" name=""/>
        <dsp:cNvSpPr/>
      </dsp:nvSpPr>
      <dsp:spPr>
        <a:xfrm>
          <a:off x="2928734" y="2650230"/>
          <a:ext cx="2086965" cy="1252179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Local Government </a:t>
          </a:r>
          <a:endParaRPr lang="en-CA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5409" y="2686905"/>
        <a:ext cx="2013615" cy="11788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80780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31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379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408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19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036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0040">
              <a:alpha val="81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44425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▸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4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2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274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6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7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13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11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8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6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73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>
              <a:buClrTx/>
              <a:buFontTx/>
              <a:buNone/>
            </a:pPr>
            <a:r>
              <a:rPr lang="en-US" sz="6000" kern="1200" dirty="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 defTabSz="342900">
              <a:buClrTx/>
              <a:buFontTx/>
              <a:buNone/>
            </a:pPr>
            <a:r>
              <a:rPr lang="en-US" sz="6000" kern="1200" dirty="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0620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780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>
              <a:buClrTx/>
              <a:buFontTx/>
              <a:buNone/>
            </a:pPr>
            <a:r>
              <a:rPr lang="en-US" sz="6000" kern="1200" dirty="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 defTabSz="342900">
              <a:buClrTx/>
              <a:buFontTx/>
              <a:buNone/>
            </a:pPr>
            <a:r>
              <a:rPr lang="en-US" sz="6000" kern="1200" dirty="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3371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578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293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F7EF-E42A-4029-8DDF-CBF374BFF712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4/25/2023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882F-60C4-441B-8AC8-E542BADE0CDA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57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611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704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341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03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80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8093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754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06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7275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2468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C212-ED9A-44B2-AB40-9F78B605106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2023-04-25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6950-558B-4C76-9259-70FC770B328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799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22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5331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72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9624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729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175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17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4769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575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6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tillium Web"/>
              <a:buNone/>
              <a:defRPr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itillium Web"/>
              <a:buChar char="▪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itillium Web"/>
              <a:buChar char="▫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itillium Web"/>
              <a:buChar char="▸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004E"/>
              </a:buClr>
              <a:buSzPts val="1800"/>
              <a:buFont typeface="Titillium Web"/>
              <a:buChar char="▹"/>
              <a:defRPr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r">
              <a:buNone/>
              <a:defRPr sz="1200" b="1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4" r:id="rId3"/>
    <p:sldLayoutId id="2147483659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>
              <a:buClrTx/>
            </a:pPr>
            <a:fld id="{96E5F7EF-E42A-4029-8DDF-CBF374BFF712}" type="datetimeFigureOut">
              <a:rPr lang="en-US" kern="1200" smtClean="0">
                <a:solidFill>
                  <a:srgbClr val="146194">
                    <a:lumMod val="50000"/>
                  </a:srgbClr>
                </a:solidFill>
                <a:ea typeface="+mn-ea"/>
                <a:cs typeface="+mn-cs"/>
              </a:rPr>
              <a:pPr defTabSz="342900">
                <a:buClrTx/>
              </a:pPr>
              <a:t>4/25/2023</a:t>
            </a:fld>
            <a:endParaRPr lang="en-US" kern="1200">
              <a:solidFill>
                <a:srgbClr val="146194">
                  <a:lumMod val="50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>
              <a:buClrTx/>
            </a:pPr>
            <a:endParaRPr lang="en-US" kern="1200">
              <a:solidFill>
                <a:srgbClr val="146194">
                  <a:lumMod val="50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>
              <a:buClrTx/>
            </a:pPr>
            <a:fld id="{4B7A882F-60C4-441B-8AC8-E542BADE0CDA}" type="slidenum">
              <a:rPr lang="en-US" kern="1200" smtClean="0">
                <a:solidFill>
                  <a:srgbClr val="146194">
                    <a:lumMod val="50000"/>
                  </a:srgbClr>
                </a:solidFill>
                <a:ea typeface="+mn-ea"/>
                <a:cs typeface="+mn-cs"/>
              </a:rPr>
              <a:pPr defTabSz="342900">
                <a:buClrTx/>
              </a:pPr>
              <a:t>‹#›</a:t>
            </a:fld>
            <a:endParaRPr lang="en-US" kern="1200">
              <a:solidFill>
                <a:srgbClr val="146194">
                  <a:lumMod val="50000"/>
                </a:srgb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322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fld id="{0FA6C212-ED9A-44B2-AB40-9F78B6051062}" type="datetimeFigureOut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34" charset="-127"/>
                <a:cs typeface="+mn-cs"/>
              </a:rPr>
              <a:pPr defTabSz="342900">
                <a:buClrTx/>
              </a:pPr>
              <a:t>2023-04-25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>
              <a:buClrTx/>
            </a:pPr>
            <a:fld id="{DB656950-558B-4C76-9259-70FC770B3283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34" charset="-127"/>
                <a:cs typeface="+mn-cs"/>
              </a:rPr>
              <a:pPr defTabSz="342900">
                <a:buClrTx/>
              </a:pPr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8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C6CEE-D49C-4E4A-9929-F899F5755B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0B062-A3C9-4F4E-BF5E-36F7A082FD0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20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unicipalities_of_Nepal#Metropolitan_Municipality" TargetMode="External"/><Relationship Id="rId7" Type="http://schemas.openxmlformats.org/officeDocument/2006/relationships/hyperlink" Target="https://en.wikipedia.org/wiki/Districts_of_Nepal" TargetMode="External"/><Relationship Id="rId2" Type="http://schemas.openxmlformats.org/officeDocument/2006/relationships/hyperlink" Target="https://en.wikipedia.org/wiki/Wards_and_electoral_divisions_of_Nepa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n.wikipedia.org/wiki/Rural_Municipality_(Nepal)" TargetMode="External"/><Relationship Id="rId5" Type="http://schemas.openxmlformats.org/officeDocument/2006/relationships/hyperlink" Target="https://en.wikipedia.org/wiki/Municipalities_of_Nepal#Municipality" TargetMode="External"/><Relationship Id="rId4" Type="http://schemas.openxmlformats.org/officeDocument/2006/relationships/hyperlink" Target="https://en.wikipedia.org/wiki/Municipalities_of_Nepal#Sub-metropolitan_Municipality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kathmandupost.com/national/2019/01/05/government-groups-local-federal-units-into-four-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671808" y="2232225"/>
            <a:ext cx="7798676" cy="1309687"/>
          </a:xfrm>
          <a:prstGeom prst="rect">
            <a:avLst/>
          </a:prstGeom>
          <a:solidFill>
            <a:schemeClr val="accent1">
              <a:alpha val="89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/>
              <a:t>Classification of Local Government</a:t>
            </a:r>
            <a:endParaRPr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853" y="609324"/>
            <a:ext cx="3226800" cy="857400"/>
          </a:xfrm>
        </p:spPr>
        <p:txBody>
          <a:bodyPr/>
          <a:lstStyle/>
          <a:p>
            <a:r>
              <a:rPr lang="en-CA" sz="4000" dirty="0" smtClean="0"/>
              <a:t>Government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527" y="1466724"/>
            <a:ext cx="5375622" cy="3219000"/>
          </a:xfrm>
        </p:spPr>
        <p:txBody>
          <a:bodyPr/>
          <a:lstStyle/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or group of people governing an organized community, generally a state. </a:t>
            </a: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operation of government – People may get peace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security.</a:t>
            </a:r>
          </a:p>
          <a:p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protects the nationality and sovereignty.</a:t>
            </a:r>
          </a:p>
          <a:p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branches : </a:t>
            </a:r>
            <a:r>
              <a:rPr lang="en-CA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Executive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legislative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CA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Judiciary</a:t>
            </a: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C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49" y="1490107"/>
            <a:ext cx="2808814" cy="262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4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3 Tiers of </a:t>
            </a:r>
            <a:r>
              <a:rPr lang="en" dirty="0" smtClean="0">
                <a:solidFill>
                  <a:srgbClr val="FF004E"/>
                </a:solidFill>
              </a:rPr>
              <a:t>Government</a:t>
            </a:r>
            <a:endParaRPr dirty="0">
              <a:solidFill>
                <a:srgbClr val="FF004E"/>
              </a:solidFill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3261624" y="1859675"/>
            <a:ext cx="2337600" cy="2337600"/>
          </a:xfrm>
          <a:prstGeom prst="ellipse">
            <a:avLst/>
          </a:prstGeom>
          <a:solidFill>
            <a:srgbClr val="000000"/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chemeClr val="bg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Province</a:t>
            </a:r>
            <a:endParaRPr sz="2400" b="1" dirty="0">
              <a:solidFill>
                <a:schemeClr val="bg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924024" y="1859675"/>
            <a:ext cx="2337600" cy="2337600"/>
          </a:xfrm>
          <a:prstGeom prst="ellipse">
            <a:avLst/>
          </a:prstGeom>
          <a:solidFill>
            <a:srgbClr val="FF0040">
              <a:alpha val="81920"/>
            </a:srgbClr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Federation</a:t>
            </a:r>
            <a:endParaRPr sz="2400" b="1" dirty="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5599224" y="1859675"/>
            <a:ext cx="2337600" cy="2337600"/>
          </a:xfrm>
          <a:prstGeom prst="ellipse">
            <a:avLst/>
          </a:prstGeom>
          <a:solidFill>
            <a:srgbClr val="FF0040">
              <a:alpha val="81920"/>
            </a:srgbClr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Local Level</a:t>
            </a:r>
            <a:endParaRPr sz="2400" b="1" dirty="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39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425" y="653728"/>
            <a:ext cx="3226800" cy="857400"/>
          </a:xfrm>
        </p:spPr>
        <p:txBody>
          <a:bodyPr/>
          <a:lstStyle/>
          <a:p>
            <a:r>
              <a:rPr lang="en-CA" sz="3000" dirty="0" smtClean="0"/>
              <a:t>Local Government</a:t>
            </a:r>
            <a:endParaRPr lang="en-CA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114" y="1311432"/>
            <a:ext cx="7935470" cy="3219000"/>
          </a:xfrm>
        </p:spPr>
        <p:txBody>
          <a:bodyPr/>
          <a:lstStyle/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level of government division constituted by local election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established by law and ruled by local leaders. Mayor is the supreme of each local government. </a:t>
            </a:r>
          </a:p>
          <a:p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Names of LG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CA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Thumbs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C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Kirant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Period) &amp; </a:t>
            </a:r>
            <a:r>
              <a:rPr lang="en-CA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Panchali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C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Lichchavi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Period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Door step government to the local people.</a:t>
            </a:r>
          </a:p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solves local problems, empower local people, and ensure citizen’s participation into the governing system of local government. </a:t>
            </a:r>
          </a:p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utilization of resources and service delivery.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242" y="119742"/>
            <a:ext cx="2122547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7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1400564" y="956442"/>
            <a:ext cx="516057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" sz="3500" b="1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Under </a:t>
            </a:r>
            <a:r>
              <a:rPr lang="en" sz="35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the local level, there shall be Village Council, Municipal Council and District Assembly.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51641" y="422119"/>
            <a:ext cx="7489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96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6" name="Rectangle 5"/>
          <p:cNvSpPr/>
          <p:nvPr/>
        </p:nvSpPr>
        <p:spPr>
          <a:xfrm>
            <a:off x="5115972" y="3965021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/>
                </a:solidFill>
                <a:latin typeface="Titillium Web" panose="020B0604020202020204" charset="0"/>
              </a:rPr>
              <a:t>- Constitution of Nepal 2015</a:t>
            </a:r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tillium Web" panose="020B0604020202020204" charset="0"/>
              </a:rPr>
              <a:t>   (</a:t>
            </a:r>
            <a:r>
              <a:rPr lang="en-US" sz="2000" b="1" dirty="0">
                <a:solidFill>
                  <a:schemeClr val="accent1"/>
                </a:solidFill>
                <a:latin typeface="Titillium Web" panose="020B0604020202020204" charset="0"/>
              </a:rPr>
              <a:t>Article 56)</a:t>
            </a:r>
          </a:p>
        </p:txBody>
      </p:sp>
    </p:spTree>
    <p:extLst>
      <p:ext uri="{BB962C8B-B14F-4D97-AF65-F5344CB8AC3E}">
        <p14:creationId xmlns:p14="http://schemas.microsoft.com/office/powerpoint/2010/main" val="42415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748" y="454832"/>
            <a:ext cx="5114941" cy="8574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Nepali local governments: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chemeClr val="accent1"/>
                </a:solidFill>
              </a:rPr>
              <a:t>pre 2015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B050"/>
                </a:solidFill>
              </a:rPr>
              <a:t>(</a:t>
            </a:r>
            <a:r>
              <a:rPr lang="en-US" sz="2000" dirty="0" err="1" smtClean="0">
                <a:solidFill>
                  <a:srgbClr val="00B050"/>
                </a:solidFill>
              </a:rPr>
              <a:t>Keshav</a:t>
            </a:r>
            <a:r>
              <a:rPr lang="en-US" sz="2000" dirty="0" smtClean="0">
                <a:solidFill>
                  <a:srgbClr val="00B050"/>
                </a:solidFill>
              </a:rPr>
              <a:t> K. Acharya, 2018)</a:t>
            </a:r>
            <a:endParaRPr lang="en-CA" sz="2000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4" name="Rectangle 3"/>
          <p:cNvSpPr/>
          <p:nvPr/>
        </p:nvSpPr>
        <p:spPr>
          <a:xfrm>
            <a:off x="441434" y="1448867"/>
            <a:ext cx="7809187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Traditionally – Highly centralized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1950 - A democratic system was established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1960 - Panchayat system was introduced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1992 - Newly - elected government introduced legislation that provided for the powers and responsibilities of local governments to be extended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1999 - The government enacted the Local Self- Governance Act ( 1999 )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2002 -  Due to Maoist Communist Party insurgency, the government was not able to conduct the required local government elections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2006 – A comprehensive peace accord was signed between the government and the Communist Party ( </a:t>
            </a:r>
            <a:r>
              <a:rPr lang="en-US" sz="19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Lawoti</a:t>
            </a:r>
            <a:r>
              <a:rPr lang="en-US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Pahari, 2010 )</a:t>
            </a:r>
          </a:p>
        </p:txBody>
      </p:sp>
    </p:spTree>
    <p:extLst>
      <p:ext uri="{BB962C8B-B14F-4D97-AF65-F5344CB8AC3E}">
        <p14:creationId xmlns:p14="http://schemas.microsoft.com/office/powerpoint/2010/main" val="42728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361" y="414213"/>
            <a:ext cx="6113423" cy="857400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Nepali local government :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chemeClr val="accent1"/>
                </a:solidFill>
              </a:rPr>
              <a:t>since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chemeClr val="accent1"/>
                </a:solidFill>
              </a:rPr>
              <a:t>2015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dirty="0" err="1">
                <a:solidFill>
                  <a:srgbClr val="00B050"/>
                </a:solidFill>
              </a:rPr>
              <a:t>Keshav</a:t>
            </a:r>
            <a:r>
              <a:rPr lang="en-US" sz="2000" dirty="0">
                <a:solidFill>
                  <a:srgbClr val="00B050"/>
                </a:solidFill>
              </a:rPr>
              <a:t> K. Acharya, 2018)</a:t>
            </a:r>
            <a:endParaRPr lang="en-CA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38257338"/>
              </p:ext>
            </p:extLst>
          </p:nvPr>
        </p:nvGraphicFramePr>
        <p:xfrm>
          <a:off x="949527" y="1271613"/>
          <a:ext cx="6933231" cy="4109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3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ctrTitle" idx="4294967295"/>
          </p:nvPr>
        </p:nvSpPr>
        <p:spPr>
          <a:xfrm>
            <a:off x="685800" y="190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200" dirty="0" smtClean="0">
                <a:solidFill>
                  <a:srgbClr val="FF004E"/>
                </a:solidFill>
              </a:rPr>
              <a:t>77</a:t>
            </a:r>
            <a:endParaRPr sz="7200" dirty="0">
              <a:solidFill>
                <a:srgbClr val="FF004E"/>
              </a:solidFill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subTitle" idx="4294967295"/>
          </p:nvPr>
        </p:nvSpPr>
        <p:spPr>
          <a:xfrm>
            <a:off x="685800" y="10303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C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Districts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Google Shape;207;p30"/>
          <p:cNvSpPr txBox="1">
            <a:spLocks noGrp="1"/>
          </p:cNvSpPr>
          <p:nvPr>
            <p:ph type="ctrTitle" idx="4294967295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sz="7200" dirty="0">
                <a:solidFill>
                  <a:srgbClr val="FF004E"/>
                </a:solidFill>
              </a:rPr>
              <a:t>6743</a:t>
            </a:r>
            <a:endParaRPr sz="7200" dirty="0">
              <a:solidFill>
                <a:srgbClr val="FF004E"/>
              </a:solidFill>
            </a:endParaRPr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4294967295"/>
          </p:nvPr>
        </p:nvSpPr>
        <p:spPr>
          <a:xfrm>
            <a:off x="685800" y="4116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Wards</a:t>
            </a:r>
          </a:p>
        </p:txBody>
      </p:sp>
      <p:sp>
        <p:nvSpPr>
          <p:cNvPr id="209" name="Google Shape;209;p30"/>
          <p:cNvSpPr txBox="1">
            <a:spLocks noGrp="1"/>
          </p:cNvSpPr>
          <p:nvPr>
            <p:ph type="ctrTitle" idx="4294967295"/>
          </p:nvPr>
        </p:nvSpPr>
        <p:spPr>
          <a:xfrm>
            <a:off x="685800" y="17338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sz="7200" dirty="0" smtClean="0">
                <a:solidFill>
                  <a:srgbClr val="FF004E"/>
                </a:solidFill>
              </a:rPr>
              <a:t>753</a:t>
            </a:r>
            <a:endParaRPr sz="4800" dirty="0">
              <a:solidFill>
                <a:srgbClr val="FF004E"/>
              </a:solidFill>
            </a:endParaRPr>
          </a:p>
        </p:txBody>
      </p:sp>
      <p:sp>
        <p:nvSpPr>
          <p:cNvPr id="210" name="Google Shape;210;p30"/>
          <p:cNvSpPr txBox="1">
            <a:spLocks noGrp="1"/>
          </p:cNvSpPr>
          <p:nvPr>
            <p:ph type="subTitle" idx="4294967295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level governments in Nepal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11" name="Google Shape;211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844424" y="422500"/>
            <a:ext cx="3738085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Numbers of</a:t>
            </a:r>
            <a:br>
              <a:rPr lang="en" dirty="0" smtClean="0"/>
            </a:br>
            <a:r>
              <a:rPr lang="en" dirty="0" smtClean="0">
                <a:solidFill>
                  <a:srgbClr val="FF004E"/>
                </a:solidFill>
              </a:rPr>
              <a:t>Local Governments</a:t>
            </a:r>
            <a:endParaRPr dirty="0">
              <a:solidFill>
                <a:srgbClr val="FF004E"/>
              </a:solidFill>
            </a:endParaRPr>
          </a:p>
        </p:txBody>
      </p:sp>
      <p:graphicFrame>
        <p:nvGraphicFramePr>
          <p:cNvPr id="178" name="Google Shape;178;p27"/>
          <p:cNvGraphicFramePr/>
          <p:nvPr>
            <p:extLst/>
          </p:nvPr>
        </p:nvGraphicFramePr>
        <p:xfrm>
          <a:off x="967700" y="1564481"/>
          <a:ext cx="6652300" cy="2796890"/>
        </p:xfrm>
        <a:graphic>
          <a:graphicData uri="http://schemas.openxmlformats.org/drawingml/2006/table">
            <a:tbl>
              <a:tblPr>
                <a:noFill/>
                <a:tableStyleId>{1DF3A0FE-C81A-4185-9B42-9F0EA03E3083}</a:tableStyleId>
              </a:tblPr>
              <a:tblGrid>
                <a:gridCol w="3326150"/>
                <a:gridCol w="3326150"/>
              </a:tblGrid>
              <a:tr h="678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 b="1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Metropolitan</a:t>
                      </a:r>
                      <a:r>
                        <a:rPr lang="en-CA" sz="2000" b="1" baseline="0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Cities</a:t>
                      </a:r>
                      <a:endParaRPr lang="en-CA" sz="2000" b="1" dirty="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3000" b="1" dirty="0" smtClean="0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6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783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2000" b="1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Sub-Metropolitan</a:t>
                      </a:r>
                      <a:r>
                        <a:rPr lang="en-CA" sz="2000" b="1" baseline="0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Cities</a:t>
                      </a:r>
                      <a:endParaRPr lang="en-CA" sz="2000" b="1" dirty="0" smtClean="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 dirty="0" smtClean="0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11</a:t>
                      </a:r>
                      <a:endParaRPr sz="3000" b="1" dirty="0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78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Municipal</a:t>
                      </a:r>
                      <a:endParaRPr sz="2000" b="1" dirty="0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 dirty="0" smtClean="0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276</a:t>
                      </a:r>
                      <a:endParaRPr sz="3000" b="1" dirty="0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78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000" b="1" dirty="0" smtClean="0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Village Council</a:t>
                      </a: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1" dirty="0" smtClean="0">
                          <a:solidFill>
                            <a:srgbClr val="FF004E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460</a:t>
                      </a:r>
                      <a:endParaRPr sz="3000" b="1" dirty="0">
                        <a:solidFill>
                          <a:srgbClr val="FF004E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9" name="Google Shape;179;p2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004E"/>
                </a:solidFill>
              </a:rPr>
              <a:pPr/>
              <a:t>9</a:t>
            </a:fld>
            <a:endParaRPr>
              <a:solidFill>
                <a:srgbClr val="FF0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2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635" y="52958"/>
            <a:ext cx="8284943" cy="51693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 smtClean="0">
                <a:solidFill>
                  <a:srgbClr val="FE00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en-US" sz="2400" b="1" dirty="0" smtClean="0">
                <a:solidFill>
                  <a:srgbClr val="FE00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E00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governments by type and </a:t>
            </a:r>
            <a:r>
              <a:rPr lang="en-US" sz="2400" b="1" dirty="0" smtClean="0">
                <a:solidFill>
                  <a:srgbClr val="FE00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provinces</a:t>
            </a:r>
            <a:endParaRPr lang="en-US" dirty="0">
              <a:solidFill>
                <a:srgbClr val="FE00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991758"/>
              </p:ext>
            </p:extLst>
          </p:nvPr>
        </p:nvGraphicFramePr>
        <p:xfrm>
          <a:off x="263635" y="711983"/>
          <a:ext cx="8547148" cy="4332483"/>
        </p:xfrm>
        <a:graphic>
          <a:graphicData uri="http://schemas.openxmlformats.org/drawingml/2006/table">
            <a:tbl>
              <a:tblPr/>
              <a:tblGrid>
                <a:gridCol w="190331">
                  <a:extLst>
                    <a:ext uri="{9D8B030D-6E8A-4147-A177-3AD203B41FA5}">
                      <a16:colId xmlns:a16="http://schemas.microsoft.com/office/drawing/2014/main" xmlns="" val="2397960064"/>
                    </a:ext>
                  </a:extLst>
                </a:gridCol>
                <a:gridCol w="140987">
                  <a:extLst>
                    <a:ext uri="{9D8B030D-6E8A-4147-A177-3AD203B41FA5}">
                      <a16:colId xmlns:a16="http://schemas.microsoft.com/office/drawing/2014/main" xmlns="" val="1491875276"/>
                    </a:ext>
                  </a:extLst>
                </a:gridCol>
                <a:gridCol w="162135">
                  <a:extLst>
                    <a:ext uri="{9D8B030D-6E8A-4147-A177-3AD203B41FA5}">
                      <a16:colId xmlns:a16="http://schemas.microsoft.com/office/drawing/2014/main" xmlns="" val="2941217372"/>
                    </a:ext>
                  </a:extLst>
                </a:gridCol>
                <a:gridCol w="148037">
                  <a:extLst>
                    <a:ext uri="{9D8B030D-6E8A-4147-A177-3AD203B41FA5}">
                      <a16:colId xmlns:a16="http://schemas.microsoft.com/office/drawing/2014/main" xmlns="" val="1314015675"/>
                    </a:ext>
                  </a:extLst>
                </a:gridCol>
                <a:gridCol w="1587704">
                  <a:extLst>
                    <a:ext uri="{9D8B030D-6E8A-4147-A177-3AD203B41FA5}">
                      <a16:colId xmlns:a16="http://schemas.microsoft.com/office/drawing/2014/main" xmlns="" val="219603666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923824044"/>
                    </a:ext>
                  </a:extLst>
                </a:gridCol>
                <a:gridCol w="718457">
                  <a:extLst>
                    <a:ext uri="{9D8B030D-6E8A-4147-A177-3AD203B41FA5}">
                      <a16:colId xmlns:a16="http://schemas.microsoft.com/office/drawing/2014/main" xmlns="" val="4162702892"/>
                    </a:ext>
                  </a:extLst>
                </a:gridCol>
                <a:gridCol w="729343">
                  <a:extLst>
                    <a:ext uri="{9D8B030D-6E8A-4147-A177-3AD203B41FA5}">
                      <a16:colId xmlns:a16="http://schemas.microsoft.com/office/drawing/2014/main" xmlns="" val="4085954897"/>
                    </a:ext>
                  </a:extLst>
                </a:gridCol>
                <a:gridCol w="772885">
                  <a:extLst>
                    <a:ext uri="{9D8B030D-6E8A-4147-A177-3AD203B41FA5}">
                      <a16:colId xmlns:a16="http://schemas.microsoft.com/office/drawing/2014/main" xmlns="" val="82271381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17541479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4023131255"/>
                    </a:ext>
                  </a:extLst>
                </a:gridCol>
                <a:gridCol w="674915">
                  <a:extLst>
                    <a:ext uri="{9D8B030D-6E8A-4147-A177-3AD203B41FA5}">
                      <a16:colId xmlns:a16="http://schemas.microsoft.com/office/drawing/2014/main" xmlns="" val="2328657391"/>
                    </a:ext>
                  </a:extLst>
                </a:gridCol>
                <a:gridCol w="1212554">
                  <a:extLst>
                    <a:ext uri="{9D8B030D-6E8A-4147-A177-3AD203B41FA5}">
                      <a16:colId xmlns:a16="http://schemas.microsoft.com/office/drawing/2014/main" xmlns="" val="3268553983"/>
                    </a:ext>
                  </a:extLst>
                </a:gridCol>
              </a:tblGrid>
              <a:tr h="1173805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 </a:t>
                      </a:r>
                      <a:r>
                        <a:rPr lang="en-US" sz="12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Koshi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Madhesh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Bagmati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Gandaki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Lumbini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Karnali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Sudurpashchim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Nepal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0880741"/>
                  </a:ext>
                </a:extLst>
              </a:tr>
              <a:tr h="636817">
                <a:tc rowSpan="7">
                  <a:txBody>
                    <a:bodyPr/>
                    <a:lstStyle/>
                    <a:p>
                      <a:endParaRPr lang="en-US" sz="1200" i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en-US" sz="1200" i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US" sz="1200" i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i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tooltip="Wards and electoral divisions of Nepal"/>
                        </a:rPr>
                        <a:t>Wards</a:t>
                      </a:r>
                      <a:endParaRPr lang="en-US" sz="1200" b="1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1,157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1,271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1,121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</a:t>
                      </a:r>
                      <a:endParaRPr lang="en-US" sz="1200" b="1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6,743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8227999"/>
                  </a:ext>
                </a:extLst>
              </a:tr>
              <a:tr h="4398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tooltip="Municipalities of Nepal"/>
                        </a:rPr>
                        <a:t>Metropolitan City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889560"/>
                  </a:ext>
                </a:extLst>
              </a:tr>
              <a:tr h="4293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tooltip="Municipalities of Nepal"/>
                        </a:rPr>
                        <a:t>Sub-metropolitan City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5651482"/>
                  </a:ext>
                </a:extLst>
              </a:tr>
              <a:tr h="373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tooltip="Municipalities of Nepal"/>
                        </a:rPr>
                        <a:t>Municipality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348080"/>
                  </a:ext>
                </a:extLst>
              </a:tr>
              <a:tr h="373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tooltip="Municipalities of Nepal"/>
                        </a:rPr>
                        <a:t>Municipality</a:t>
                      </a:r>
                      <a:r>
                        <a:rPr lang="en-US" sz="120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total</a:t>
                      </a:r>
                      <a:endParaRPr lang="en-US" sz="1200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2001684"/>
                  </a:ext>
                </a:extLst>
              </a:tr>
              <a:tr h="373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tooltip="Rural Municipality (Nepal)"/>
                        </a:rPr>
                        <a:t>Rural Municipality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7908855"/>
                  </a:ext>
                </a:extLst>
              </a:tr>
              <a:tr h="2429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 level total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en-US" sz="1200" i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en-US" sz="1200" i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753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2929661"/>
                  </a:ext>
                </a:extLst>
              </a:tr>
              <a:tr h="242093">
                <a:tc gridSpan="5">
                  <a:txBody>
                    <a:bodyPr/>
                    <a:lstStyle/>
                    <a:p>
                      <a:r>
                        <a:rPr lang="en-US" sz="1200" b="1" i="0" u="none" strike="noStrike" dirty="0">
                          <a:solidFill>
                            <a:srgbClr val="3366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tooltip="Districts of Nepal"/>
                        </a:rPr>
                        <a:t>District</a:t>
                      </a:r>
                      <a:endParaRPr lang="en-US" sz="1200" i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i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i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i="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37511" marR="37511" marT="18756" marB="18756" anchor="ctr">
                    <a:lnL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578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31" y="404344"/>
            <a:ext cx="8502869" cy="1145629"/>
          </a:xfrm>
        </p:spPr>
        <p:txBody>
          <a:bodyPr/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According to the </a:t>
            </a:r>
            <a:r>
              <a:rPr lang="en-US" sz="1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Ministry of Federal Affairs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General Administration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753 local </a:t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units were classified into four grades on the basis of infrastructure and social development status:</a:t>
            </a:r>
            <a:endParaRPr lang="en-CA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4" name="Rectangle 3"/>
          <p:cNvSpPr/>
          <p:nvPr/>
        </p:nvSpPr>
        <p:spPr>
          <a:xfrm>
            <a:off x="844425" y="1665587"/>
            <a:ext cx="76361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Grade ‘A’ </a:t>
            </a:r>
            <a:r>
              <a:rPr lang="en-US" altLang="ko-KR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- </a:t>
            </a:r>
            <a:r>
              <a:rPr lang="en-US" altLang="ko-KR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Signifies </a:t>
            </a:r>
            <a:r>
              <a:rPr lang="en-US" altLang="ko-KR" sz="18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most remote areas which includes 162 local units</a:t>
            </a:r>
          </a:p>
          <a:p>
            <a:pPr defTabSz="914400" latinLnBrk="1"/>
            <a:endParaRPr lang="en-US" altLang="ko-KR" sz="18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defTabSz="914400" latinLnBrk="1"/>
            <a:r>
              <a:rPr lang="en-US" altLang="ko-K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Grade ‘</a:t>
            </a:r>
            <a:r>
              <a:rPr lang="en-US" altLang="ko-KR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B’ </a:t>
            </a:r>
            <a:r>
              <a:rPr lang="en-US" altLang="ko-KR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- </a:t>
            </a:r>
            <a:r>
              <a:rPr lang="en-US" altLang="ko-KR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Is </a:t>
            </a:r>
            <a:r>
              <a:rPr lang="en-US" altLang="ko-KR" sz="18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a remote area with 218 local units </a:t>
            </a:r>
          </a:p>
          <a:p>
            <a:pPr defTabSz="914400" latinLnBrk="1"/>
            <a:endParaRPr lang="en-US" altLang="ko-KR" sz="18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defTabSz="914400" latinLnBrk="1"/>
            <a:r>
              <a:rPr lang="en-US" altLang="ko-KR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Grade </a:t>
            </a:r>
            <a:r>
              <a:rPr lang="en-US" altLang="ko-KR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‘</a:t>
            </a:r>
            <a:r>
              <a:rPr lang="en-US" altLang="ko-KR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C’ </a:t>
            </a:r>
            <a:r>
              <a:rPr lang="en-US" altLang="ko-KR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- </a:t>
            </a:r>
            <a:r>
              <a:rPr lang="en-US" altLang="ko-KR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Refers </a:t>
            </a:r>
            <a:r>
              <a:rPr lang="en-US" altLang="ko-KR" sz="18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to fairly accessible area  with 275 local units </a:t>
            </a:r>
          </a:p>
          <a:p>
            <a:pPr defTabSz="914400" latinLnBrk="1"/>
            <a:endParaRPr lang="en-US" altLang="ko-KR" sz="18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defTabSz="914400" latinLnBrk="1"/>
            <a:r>
              <a:rPr lang="en-US" altLang="ko-KR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 ‘</a:t>
            </a:r>
            <a:r>
              <a:rPr lang="en-US" altLang="ko-KR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 </a:t>
            </a:r>
            <a:r>
              <a:rPr lang="en-US" altLang="ko-KR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ko-K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 as easily accessible areas that has 98 local units</a:t>
            </a:r>
          </a:p>
          <a:p>
            <a:pPr defTabSz="914400" latinLnBrk="1"/>
            <a:endParaRPr lang="en-US" altLang="ko-KR" sz="18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567" y="472729"/>
            <a:ext cx="7732017" cy="857400"/>
          </a:xfrm>
        </p:spPr>
        <p:txBody>
          <a:bodyPr/>
          <a:lstStyle/>
          <a:p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Determining 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Factors in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Classification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Local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nits </a:t>
            </a:r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4" name="Rectangle 3"/>
          <p:cNvSpPr/>
          <p:nvPr/>
        </p:nvSpPr>
        <p:spPr>
          <a:xfrm>
            <a:off x="748567" y="1103448"/>
            <a:ext cx="7162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endParaRPr lang="en-US" altLang="ko-KR" sz="2200" i="1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Availability of transport facilities 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Distance from the province Capital 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Distance from the district headquarters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Availability of education facilities at the local level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Access to telecommunications and electricity facilities 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Status of health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Human development index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r>
              <a:rPr lang="en-US" altLang="ko-KR" sz="2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Geographical locations</a:t>
            </a: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endParaRPr lang="en-US" altLang="ko-KR" sz="2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endParaRPr lang="en-US" altLang="ko-KR" sz="2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endParaRPr lang="en-US" altLang="ko-KR" sz="2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marL="342900" indent="-342900" defTabSz="914400" latinLnBrk="1">
              <a:buFont typeface="Wingdings" panose="05000000000000000000" pitchFamily="2" charset="2"/>
              <a:buChar char="Ø"/>
            </a:pPr>
            <a:endParaRPr lang="en-US" altLang="ko-KR" sz="2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>
                <a:solidFill>
                  <a:srgbClr val="FF004E"/>
                </a:solidFill>
              </a:rPr>
              <a:pPr/>
              <a:t>13</a:t>
            </a:fld>
            <a:endParaRPr lang="en">
              <a:solidFill>
                <a:srgbClr val="FF004E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536150" y="21265"/>
          <a:ext cx="7944434" cy="446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047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6" y="1379068"/>
            <a:ext cx="876538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buClrTx/>
              <a:buFontTx/>
              <a:buNone/>
              <a:defRPr/>
            </a:pPr>
            <a:r>
              <a:rPr lang="en-US" altLang="ko-KR" sz="135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Municipalities  </a:t>
            </a: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1200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Urban </a:t>
            </a:r>
            <a:r>
              <a:rPr lang="en-US" altLang="ko-KR" sz="1200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Municipality                                                                                                                                                  </a:t>
            </a:r>
            <a:r>
              <a:rPr lang="en-US" altLang="ko-KR" sz="1200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Rural </a:t>
            </a:r>
            <a:r>
              <a:rPr lang="en-US" altLang="ko-KR" sz="1200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Municipality</a:t>
            </a: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1200" b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-</a:t>
            </a: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less than 10,000 populations </a:t>
            </a:r>
            <a:endParaRPr lang="en-US" altLang="ko-KR" sz="1200" b="1" i="1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1200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Metropolitan City            </a:t>
            </a:r>
            <a:r>
              <a:rPr lang="en-US" altLang="ko-KR" sz="1200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</a:t>
            </a:r>
            <a:r>
              <a:rPr lang="en-US" altLang="ko-KR" sz="1200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Sub Metropolitan City                    </a:t>
            </a:r>
            <a:r>
              <a:rPr lang="en-US" altLang="ko-KR" sz="1200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Municipality</a:t>
            </a:r>
            <a:endParaRPr lang="en-US" altLang="ko-KR" sz="1200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1050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</a:t>
            </a: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More than 5 lakhs                  </a:t>
            </a: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      </a:t>
            </a: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More than 2 lakhs populations                        - more than 10,000 populations                     </a:t>
            </a:r>
          </a:p>
          <a:p>
            <a:pPr latinLnBrk="1">
              <a:buClrTx/>
              <a:defRPr/>
            </a:pP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populations                                 </a:t>
            </a:r>
          </a:p>
          <a:p>
            <a:pPr latinLnBrk="1">
              <a:buClrTx/>
              <a:defRPr/>
            </a:pP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Annual Income- </a:t>
            </a:r>
            <a:r>
              <a:rPr lang="en-US" sz="800" b="1" i="1" dirty="0"/>
              <a:t>1,00,00,00,000</a:t>
            </a:r>
            <a:r>
              <a:rPr lang="en-US" sz="800" b="1" i="1" dirty="0" smtClean="0"/>
              <a:t>+  </a:t>
            </a:r>
            <a:r>
              <a:rPr lang="en-US" altLang="ko-KR" sz="8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altLang="ko-KR" sz="8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 </a:t>
            </a: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Annual Income- </a:t>
            </a:r>
            <a:r>
              <a:rPr lang="en-US" altLang="ko-KR" sz="800" b="1" i="1" dirty="0" smtClean="0">
                <a:ea typeface="맑은 고딕" panose="020B0503020000020004" pitchFamily="34" charset="-127"/>
              </a:rPr>
              <a:t>25,000,000+</a:t>
            </a:r>
            <a:endParaRPr lang="en-US" altLang="ko-KR" sz="900" b="1" i="1" kern="1200" dirty="0" smtClean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defRPr/>
            </a:pPr>
            <a:endParaRPr lang="en-US" altLang="ko-KR" sz="300" b="1" i="1" kern="1200" dirty="0" smtClean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</a:t>
            </a: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Higher level </a:t>
            </a: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                                   - Basic communication service</a:t>
            </a:r>
            <a:endParaRPr lang="en-US" altLang="ko-KR" sz="900" b="1" i="1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Educational institutes</a:t>
            </a:r>
            <a:endParaRPr lang="en-US" altLang="ko-KR" sz="900" b="1" i="1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buFontTx/>
              <a:buNone/>
              <a:defRPr/>
            </a:pP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Hospital, </a:t>
            </a: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                                         - Basic water supply and sanitation service</a:t>
            </a:r>
            <a:endParaRPr lang="en-US" altLang="ko-KR" sz="900" b="1" i="1" kern="120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</a:endParaRPr>
          </a:p>
          <a:p>
            <a:pPr latinLnBrk="1">
              <a:buClrTx/>
              <a:defRPr/>
            </a:pP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- Transportation  facilities                  - Garbage treatment and management system</a:t>
            </a:r>
          </a:p>
          <a:p>
            <a:pPr latinLnBrk="1">
              <a:buClrTx/>
              <a:defRPr/>
            </a:pP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altLang="ko-KR" sz="900" b="1" i="1" kern="1200" dirty="0" smtClean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and </a:t>
            </a:r>
            <a:r>
              <a:rPr lang="en-US" altLang="ko-KR" sz="900" b="1" i="1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many more</a:t>
            </a:r>
          </a:p>
          <a:p>
            <a:pPr latinLnBrk="1">
              <a:buClrTx/>
              <a:buFontTx/>
              <a:buNone/>
              <a:defRPr/>
            </a:pPr>
            <a:r>
              <a:rPr lang="en-US" altLang="ko-KR" sz="1200" kern="12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</a:rPr>
              <a:t>                                                     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-14287" y="254492"/>
            <a:ext cx="9144000" cy="471488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How is Local </a:t>
            </a:r>
            <a:r>
              <a:rPr lang="en-US" sz="3000" b="1" dirty="0" smtClean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Level Government Formed</a:t>
            </a:r>
            <a:r>
              <a:rPr lang="en-US" sz="3000" b="1" dirty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557713" y="1681221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78682" y="2024120"/>
            <a:ext cx="64365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315200" y="2002690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64394" y="2002690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57250" y="2515083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5756" y="2858810"/>
            <a:ext cx="4000500" cy="36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35757" y="2858811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329113" y="2891869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325291" y="2877099"/>
            <a:ext cx="7144" cy="3214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39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281681"/>
              </p:ext>
            </p:extLst>
          </p:nvPr>
        </p:nvGraphicFramePr>
        <p:xfrm>
          <a:off x="289775" y="342901"/>
          <a:ext cx="7930166" cy="4251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4"/>
          <p:cNvSpPr txBox="1">
            <a:spLocks/>
          </p:cNvSpPr>
          <p:nvPr/>
        </p:nvSpPr>
        <p:spPr>
          <a:xfrm>
            <a:off x="0" y="0"/>
            <a:ext cx="9144000" cy="471488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>
            <a:noAutofit/>
          </a:bodyPr>
          <a:lstStyle>
            <a:lvl1pPr algn="ctr" defTabSz="685800" rtl="0" eaLnBrk="1" latinLnBrk="1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How is Local Level Government Formed?</a:t>
            </a:r>
            <a:endParaRPr lang="en-US" sz="2000" b="1" dirty="0">
              <a:solidFill>
                <a:srgbClr val="FE006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8036" y="4437315"/>
            <a:ext cx="6007927" cy="314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 smtClean="0">
                <a:solidFill>
                  <a:prstClr val="white"/>
                </a:solidFill>
              </a:rPr>
              <a:t>Ward Members: 2 female- one must belong to </a:t>
            </a:r>
            <a:r>
              <a:rPr lang="en-US" dirty="0" err="1" smtClean="0">
                <a:solidFill>
                  <a:prstClr val="white"/>
                </a:solidFill>
              </a:rPr>
              <a:t>dalit</a:t>
            </a:r>
            <a:r>
              <a:rPr lang="en-US" dirty="0" smtClean="0">
                <a:solidFill>
                  <a:prstClr val="white"/>
                </a:solidFill>
              </a:rPr>
              <a:t> or minority group, 2 open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13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697" y="1099667"/>
            <a:ext cx="890226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buClrTx/>
              <a:buFontTx/>
              <a:buNone/>
            </a:pPr>
            <a:r>
              <a:rPr lang="en-US" altLang="ko-KR" sz="17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Mayor, Deputy Mayor, Chairperson, Vice Chairperson, Ward Chairperson </a:t>
            </a:r>
            <a:r>
              <a:rPr lang="en-US" altLang="ko-KR" sz="17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&amp; </a:t>
            </a:r>
            <a:r>
              <a:rPr lang="en-US" altLang="ko-KR" sz="17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ward </a:t>
            </a:r>
            <a:r>
              <a:rPr lang="en-US" altLang="ko-KR" sz="17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members</a:t>
            </a:r>
            <a:endParaRPr lang="en-US" altLang="ko-KR" sz="1700" b="1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ctr" latinLnBrk="1">
              <a:buClrTx/>
              <a:buFontTx/>
              <a:buNone/>
            </a:pPr>
            <a:endParaRPr lang="en-US" altLang="ko-KR" sz="1800" b="1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marL="214313" indent="-214313" latinLnBrk="1">
              <a:buClrTx/>
              <a:buFont typeface="Wingdings" panose="05000000000000000000" pitchFamily="2" charset="2"/>
              <a:buChar char="Ø"/>
            </a:pPr>
            <a:r>
              <a:rPr lang="en-US" altLang="ko-KR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Must be Nepali Citizen</a:t>
            </a:r>
          </a:p>
          <a:p>
            <a:pPr marL="214313" indent="-214313" latinLnBrk="1">
              <a:buClrTx/>
              <a:buFont typeface="Wingdings" panose="05000000000000000000" pitchFamily="2" charset="2"/>
              <a:buChar char="Ø"/>
            </a:pPr>
            <a:r>
              <a:rPr lang="en-US" altLang="ko-KR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Must be of 21 years of age </a:t>
            </a:r>
          </a:p>
          <a:p>
            <a:pPr marL="214313" indent="-214313" latinLnBrk="1">
              <a:buClrTx/>
              <a:buFont typeface="Wingdings" panose="05000000000000000000" pitchFamily="2" charset="2"/>
              <a:buChar char="Ø"/>
            </a:pPr>
            <a:r>
              <a:rPr lang="en-US" altLang="ko-KR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Must be a voter whose name is included in electoral rolls of the concerned municipality or Rural municipality </a:t>
            </a:r>
          </a:p>
          <a:p>
            <a:pPr marL="214313" indent="-214313" latinLnBrk="1">
              <a:buClrTx/>
              <a:buFont typeface="Wingdings" panose="05000000000000000000" pitchFamily="2" charset="2"/>
              <a:buChar char="Ø"/>
            </a:pPr>
            <a:r>
              <a:rPr lang="en-US" altLang="ko-KR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Not disqualified by any law  </a:t>
            </a:r>
          </a:p>
          <a:p>
            <a:pPr latinLnBrk="1">
              <a:buClrTx/>
            </a:pPr>
            <a:endParaRPr lang="en-US" altLang="ko-KR" sz="1800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ctr" latinLnBrk="1">
              <a:buClrTx/>
              <a:buFontTx/>
              <a:buNone/>
            </a:pPr>
            <a:endParaRPr lang="en-US" altLang="ko-KR" sz="1800" b="1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ctr" latinLnBrk="1">
              <a:buClrTx/>
              <a:buFontTx/>
              <a:buNone/>
            </a:pPr>
            <a:endParaRPr lang="en-US" altLang="ko-KR" sz="1800" b="1" i="1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0" y="465887"/>
            <a:ext cx="9144000" cy="471488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Candidates </a:t>
            </a:r>
            <a:r>
              <a:rPr lang="en-US" sz="3000" b="1" dirty="0" smtClean="0">
                <a:solidFill>
                  <a:srgbClr val="FE0067"/>
                </a:solidFill>
                <a:latin typeface="Times New Roman" pitchFamily="18" charset="0"/>
                <a:cs typeface="Times New Roman" pitchFamily="18" charset="0"/>
              </a:rPr>
              <a:t>Requirements </a:t>
            </a:r>
            <a:endParaRPr lang="en-US" sz="3000" b="1" dirty="0">
              <a:solidFill>
                <a:srgbClr val="FE006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2808" y="3221251"/>
            <a:ext cx="4218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latinLnBrk="1">
              <a:buClrTx/>
              <a:buFont typeface="Wingdings" panose="05000000000000000000" pitchFamily="2" charset="2"/>
              <a:buChar char="Ø"/>
            </a:pPr>
            <a:endParaRPr lang="en-US" altLang="ko-KR" sz="1500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ctr" latinLnBrk="1">
              <a:buClrTx/>
              <a:buFontTx/>
              <a:buNone/>
            </a:pPr>
            <a:r>
              <a:rPr lang="en-US" altLang="ko-KR" sz="15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Tenure of Local Level Representatives </a:t>
            </a:r>
          </a:p>
          <a:p>
            <a:pPr algn="ctr" latinLnBrk="1">
              <a:buClrTx/>
              <a:buFontTx/>
              <a:buNone/>
            </a:pPr>
            <a:r>
              <a:rPr lang="en-US" altLang="ko-KR" sz="1500" kern="1200" dirty="0">
                <a:solidFill>
                  <a:prstClr val="black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5 years</a:t>
            </a:r>
          </a:p>
          <a:p>
            <a:pPr algn="ctr" latinLnBrk="1">
              <a:buClrTx/>
              <a:buFontTx/>
              <a:buNone/>
            </a:pPr>
            <a:endParaRPr lang="en-US" altLang="ko-KR" sz="1500" b="1" i="1" kern="1200" dirty="0">
              <a:solidFill>
                <a:prstClr val="black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94" y="653728"/>
            <a:ext cx="3226800" cy="857400"/>
          </a:xfrm>
        </p:spPr>
        <p:txBody>
          <a:bodyPr/>
          <a:lstStyle/>
          <a:p>
            <a:r>
              <a:rPr lang="en-CA" dirty="0" smtClean="0"/>
              <a:t>References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32321" y="1374170"/>
            <a:ext cx="7614745" cy="385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Asia Pacific Journal of Public Administration, 2018 Vol. 40, No. 3, 186–197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Kathmandu Post, </a:t>
            </a:r>
            <a:r>
              <a:rPr lang="en-US" altLang="ko-K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Rastriya</a:t>
            </a:r>
            <a:r>
              <a:rPr lang="en-US" altLang="ko-K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Samachar</a:t>
            </a:r>
            <a:r>
              <a:rPr lang="en-US" altLang="ko-K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Samiti</a:t>
            </a:r>
            <a:r>
              <a:rPr lang="en-US" altLang="ko-K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Published at: January 5, 2019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Department of Public Administration, 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Tribubhan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Yogendra</a:t>
            </a: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Rijal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( 2011 ), Government Institutions &amp; Local Governance,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Bhrikuti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Academic </a:t>
            </a: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Publications</a:t>
            </a:r>
            <a:endParaRPr lang="en-US" altLang="ko-K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Parashwor</a:t>
            </a: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Dhungana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Chakra Prasad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Dhungana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Esthaniya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taha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pachou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taha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dritiyae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patra</a:t>
            </a:r>
            <a:endParaRPr lang="en-US" altLang="ko-K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https://kathmandupost.com/national/2019/01/05/government-groups-local-federal-units-into-four-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categories?fbclid</a:t>
            </a: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=IwAR2uscHnDeK6cKNJYDQ16vNSqYS8Ls1lEQBiFDrvSqYpy1dIZweioJh-dqQ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://en.wikipedia.org/wiki/Municipalities_of_Nepal#:~:text=There%20are%206%20metropolitan%20municipality,metropolitan%20municipality%20and%20276%20municipality.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https://en.wikipedia.org/wiki/Elections_in_Nepal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endParaRPr lang="en-US" altLang="ko-K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19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>
            <a:spLocks noGrp="1"/>
          </p:cNvSpPr>
          <p:nvPr>
            <p:ph type="ctrTitle" idx="4294967295"/>
          </p:nvPr>
        </p:nvSpPr>
        <p:spPr>
          <a:xfrm>
            <a:off x="3350578" y="1242531"/>
            <a:ext cx="46749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rgbClr val="FE0067"/>
                </a:solidFill>
              </a:rPr>
              <a:t>Thanks!</a:t>
            </a:r>
            <a:r>
              <a:rPr lang="en" sz="9600" dirty="0" smtClean="0">
                <a:solidFill>
                  <a:srgbClr val="FFFFFF"/>
                </a:solidFill>
              </a:rPr>
              <a:t>!!</a:t>
            </a:r>
            <a:endParaRPr sz="9600" dirty="0">
              <a:solidFill>
                <a:srgbClr val="FFFFFF"/>
              </a:solidFill>
            </a:endParaRPr>
          </a:p>
        </p:txBody>
      </p:sp>
      <p:sp useBgFill="1">
        <p:nvSpPr>
          <p:cNvPr id="305" name="Google Shape;305;p37"/>
          <p:cNvSpPr txBox="1">
            <a:spLocks noGrp="1"/>
          </p:cNvSpPr>
          <p:nvPr>
            <p:ph type="subTitle" idx="4294967295"/>
          </p:nvPr>
        </p:nvSpPr>
        <p:spPr>
          <a:xfrm>
            <a:off x="3719155" y="2533231"/>
            <a:ext cx="4631400" cy="22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000000"/>
                </a:solidFill>
              </a:rPr>
              <a:t>Any questions?</a:t>
            </a:r>
            <a:endParaRPr sz="3600" b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dirty="0">
              <a:solidFill>
                <a:srgbClr val="000000"/>
              </a:solidFill>
            </a:endParaRPr>
          </a:p>
        </p:txBody>
      </p:sp>
      <p:sp>
        <p:nvSpPr>
          <p:cNvPr id="307" name="Google Shape;307;p3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004E"/>
                </a:solidFill>
              </a:rPr>
              <a:pPr/>
              <a:t>18</a:t>
            </a:fld>
            <a:endParaRPr>
              <a:solidFill>
                <a:srgbClr val="FF004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9" y="915813"/>
            <a:ext cx="2739118" cy="273911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19202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dele template">
  <a:themeElements>
    <a:clrScheme name="Custom 347">
      <a:dk1>
        <a:srgbClr val="000000"/>
      </a:dk1>
      <a:lt1>
        <a:srgbClr val="FFFFFF"/>
      </a:lt1>
      <a:dk2>
        <a:srgbClr val="3F3F3F"/>
      </a:dk2>
      <a:lt2>
        <a:srgbClr val="F3F3F3"/>
      </a:lt2>
      <a:accent1>
        <a:srgbClr val="FF004E"/>
      </a:accent1>
      <a:accent2>
        <a:srgbClr val="901829"/>
      </a:accent2>
      <a:accent3>
        <a:srgbClr val="B958C2"/>
      </a:accent3>
      <a:accent4>
        <a:srgbClr val="5B8FDD"/>
      </a:accent4>
      <a:accent5>
        <a:srgbClr val="7CB652"/>
      </a:accent5>
      <a:accent6>
        <a:srgbClr val="FFB200"/>
      </a:accent6>
      <a:hlink>
        <a:srgbClr val="FF004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841</Words>
  <Application>Microsoft Office PowerPoint</Application>
  <PresentationFormat>On-screen Show (16:9)</PresentationFormat>
  <Paragraphs>223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Calibri</vt:lpstr>
      <vt:lpstr>Times New Roman</vt:lpstr>
      <vt:lpstr>Arial Black</vt:lpstr>
      <vt:lpstr>Arial</vt:lpstr>
      <vt:lpstr>맑은 고딕</vt:lpstr>
      <vt:lpstr>Century Gothic</vt:lpstr>
      <vt:lpstr>Calibri Light</vt:lpstr>
      <vt:lpstr>Wingdings</vt:lpstr>
      <vt:lpstr>Titillium Web</vt:lpstr>
      <vt:lpstr>Wingdings 3</vt:lpstr>
      <vt:lpstr>Arial Rounded MT Bold</vt:lpstr>
      <vt:lpstr>Fidele template</vt:lpstr>
      <vt:lpstr>Slice</vt:lpstr>
      <vt:lpstr>1_Office Theme</vt:lpstr>
      <vt:lpstr>3_Office Theme</vt:lpstr>
      <vt:lpstr>Classification of Local Government</vt:lpstr>
      <vt:lpstr>Government</vt:lpstr>
      <vt:lpstr>3 Tiers of Government</vt:lpstr>
      <vt:lpstr>Local Government</vt:lpstr>
      <vt:lpstr>PowerPoint Presentation</vt:lpstr>
      <vt:lpstr>Nepali local governments: pre 2015 (Keshav K. Acharya, 2018)</vt:lpstr>
      <vt:lpstr>Nepali local government : since 2015 (Keshav K. Acharya, 2018)</vt:lpstr>
      <vt:lpstr>77</vt:lpstr>
      <vt:lpstr>Numbers of Local Governments</vt:lpstr>
      <vt:lpstr>LOcal governments by type and provinces</vt:lpstr>
      <vt:lpstr>According to the Ministry of Federal Affairs and General Administration, 753 local  units were classified into four grades on the basis of infrastructure and social development status:</vt:lpstr>
      <vt:lpstr>Determining Factors in the Classification of the Local Units </vt:lpstr>
      <vt:lpstr>PowerPoint Presentation</vt:lpstr>
      <vt:lpstr>How is Local Level Government Formed?</vt:lpstr>
      <vt:lpstr>PowerPoint Presentation</vt:lpstr>
      <vt:lpstr>Candidates Requirements </vt:lpstr>
      <vt:lpstr>References</vt:lpstr>
      <vt:lpstr>Thanks!!!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Local Government</dc:title>
  <cp:lastModifiedBy>HP</cp:lastModifiedBy>
  <cp:revision>62</cp:revision>
  <dcterms:modified xsi:type="dcterms:W3CDTF">2023-04-25T07:32:12Z</dcterms:modified>
</cp:coreProperties>
</file>