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4"/>
  </p:notesMasterIdLst>
  <p:sldIdLst>
    <p:sldId id="298" r:id="rId2"/>
    <p:sldId id="308" r:id="rId3"/>
    <p:sldId id="301" r:id="rId4"/>
    <p:sldId id="258" r:id="rId5"/>
    <p:sldId id="306" r:id="rId6"/>
    <p:sldId id="300" r:id="rId7"/>
    <p:sldId id="261" r:id="rId8"/>
    <p:sldId id="304" r:id="rId9"/>
    <p:sldId id="305" r:id="rId10"/>
    <p:sldId id="307" r:id="rId11"/>
    <p:sldId id="303" r:id="rId12"/>
    <p:sldId id="278" r:id="rId13"/>
  </p:sldIdLst>
  <p:sldSz cx="9144000" cy="5143500" type="screen16x9"/>
  <p:notesSz cx="6858000" cy="9144000"/>
  <p:embeddedFontLst>
    <p:embeddedFont>
      <p:font typeface="DM Sans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F38645-2EEC-4431-84BF-315B45517CC5}">
  <a:tblStyle styleId="{54F38645-2EEC-4431-84BF-315B45517C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266B1E4-277B-4343-98BD-37EB7D21A50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74" autoAdjust="0"/>
    <p:restoredTop sz="94660"/>
  </p:normalViewPr>
  <p:slideViewPr>
    <p:cSldViewPr snapToGrid="0">
      <p:cViewPr varScale="1">
        <p:scale>
          <a:sx n="91" d="100"/>
          <a:sy n="91" d="100"/>
        </p:scale>
        <p:origin x="10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A0012B-D214-4C5B-A894-3F005E45014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9B21A6C7-109B-45F7-8BFD-AD6D9462FFE7}">
      <dgm:prSet phldrT="[Text]" custT="1"/>
      <dgm:spPr>
        <a:solidFill>
          <a:schemeClr val="tx1"/>
        </a:solidFill>
      </dgm:spPr>
      <dgm:t>
        <a:bodyPr/>
        <a:lstStyle/>
        <a:p>
          <a:r>
            <a:rPr lang="en-C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Managerial Function</a:t>
          </a:r>
          <a:endParaRPr lang="en-C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356022-4A34-450C-9BFC-762562BBFFFB}" type="parTrans" cxnId="{81F23ECC-75DB-40EB-93AC-8D0374577A3D}">
      <dgm:prSet/>
      <dgm:spPr/>
      <dgm:t>
        <a:bodyPr/>
        <a:lstStyle/>
        <a:p>
          <a:endParaRPr lang="en-CA"/>
        </a:p>
      </dgm:t>
    </dgm:pt>
    <dgm:pt modelId="{8512B2CA-5D10-4060-96AA-0AF64BB5E329}" type="sibTrans" cxnId="{81F23ECC-75DB-40EB-93AC-8D0374577A3D}">
      <dgm:prSet/>
      <dgm:spPr/>
      <dgm:t>
        <a:bodyPr/>
        <a:lstStyle/>
        <a:p>
          <a:endParaRPr lang="en-CA"/>
        </a:p>
      </dgm:t>
    </dgm:pt>
    <dgm:pt modelId="{1173792D-FCDD-4743-A2AB-7EF42A003BA6}">
      <dgm:prSet phldrT="[Text]" custT="1"/>
      <dgm:spPr>
        <a:solidFill>
          <a:schemeClr val="tx1"/>
        </a:solidFill>
      </dgm:spPr>
      <dgm:t>
        <a:bodyPr/>
        <a:lstStyle/>
        <a:p>
          <a:r>
            <a:rPr lang="en-C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Goal Oriented</a:t>
          </a:r>
          <a:endParaRPr lang="en-C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32A363-4DAD-4CCD-B71A-F3B6270295BB}" type="parTrans" cxnId="{DD489C15-D69D-47C6-A785-9A61094B1032}">
      <dgm:prSet/>
      <dgm:spPr/>
      <dgm:t>
        <a:bodyPr/>
        <a:lstStyle/>
        <a:p>
          <a:endParaRPr lang="en-CA"/>
        </a:p>
      </dgm:t>
    </dgm:pt>
    <dgm:pt modelId="{65CF8B58-083F-451B-B319-3918F4768DAA}" type="sibTrans" cxnId="{DD489C15-D69D-47C6-A785-9A61094B1032}">
      <dgm:prSet/>
      <dgm:spPr/>
      <dgm:t>
        <a:bodyPr/>
        <a:lstStyle/>
        <a:p>
          <a:endParaRPr lang="en-CA"/>
        </a:p>
      </dgm:t>
    </dgm:pt>
    <dgm:pt modelId="{46F1E4D6-A831-4E5A-8F1D-E608F8B22528}">
      <dgm:prSet phldrT="[Text]" custT="1"/>
      <dgm:spPr>
        <a:solidFill>
          <a:schemeClr val="tx1"/>
        </a:solidFill>
      </dgm:spPr>
      <dgm:t>
        <a:bodyPr/>
        <a:lstStyle/>
        <a:p>
          <a:r>
            <a:rPr lang="en-C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Continuous Activity</a:t>
          </a:r>
          <a:endParaRPr lang="en-C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55E7E8-8B7D-49A0-AA9B-84414A388A8A}" type="parTrans" cxnId="{9730E2E9-F9AD-4D41-B0D9-22435D7C28FA}">
      <dgm:prSet/>
      <dgm:spPr/>
      <dgm:t>
        <a:bodyPr/>
        <a:lstStyle/>
        <a:p>
          <a:endParaRPr lang="en-CA"/>
        </a:p>
      </dgm:t>
    </dgm:pt>
    <dgm:pt modelId="{1344FDAE-7AB6-4F23-96D5-14D4729E88F4}" type="sibTrans" cxnId="{9730E2E9-F9AD-4D41-B0D9-22435D7C28FA}">
      <dgm:prSet/>
      <dgm:spPr/>
      <dgm:t>
        <a:bodyPr/>
        <a:lstStyle/>
        <a:p>
          <a:endParaRPr lang="en-CA"/>
        </a:p>
      </dgm:t>
    </dgm:pt>
    <dgm:pt modelId="{5184A05E-7562-4299-B89E-CE8D2ED31E4F}">
      <dgm:prSet phldrT="[Text]" custT="1"/>
      <dgm:spPr>
        <a:solidFill>
          <a:schemeClr val="tx1"/>
        </a:solidFill>
      </dgm:spPr>
      <dgm:t>
        <a:bodyPr/>
        <a:lstStyle/>
        <a:p>
          <a:r>
            <a:rPr lang="en-C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Intellectual Process</a:t>
          </a:r>
          <a:endParaRPr lang="en-C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3B7162-AC66-470A-9039-74D435EC568D}" type="parTrans" cxnId="{B9A68E54-712E-4AC9-BAED-971423DFF1D6}">
      <dgm:prSet/>
      <dgm:spPr/>
      <dgm:t>
        <a:bodyPr/>
        <a:lstStyle/>
        <a:p>
          <a:endParaRPr lang="en-CA"/>
        </a:p>
      </dgm:t>
    </dgm:pt>
    <dgm:pt modelId="{B1975E5D-6B48-495A-87A7-3F1A30B7ED39}" type="sibTrans" cxnId="{B9A68E54-712E-4AC9-BAED-971423DFF1D6}">
      <dgm:prSet/>
      <dgm:spPr/>
      <dgm:t>
        <a:bodyPr/>
        <a:lstStyle/>
        <a:p>
          <a:endParaRPr lang="en-CA"/>
        </a:p>
      </dgm:t>
    </dgm:pt>
    <dgm:pt modelId="{C7373E11-7A38-428B-9C0C-8E00EDEA4244}">
      <dgm:prSet phldrT="[Text]" custT="1"/>
      <dgm:spPr>
        <a:solidFill>
          <a:schemeClr val="tx1"/>
        </a:solidFill>
      </dgm:spPr>
      <dgm:t>
        <a:bodyPr/>
        <a:lstStyle/>
        <a:p>
          <a:r>
            <a:rPr lang="en-C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Futuristic</a:t>
          </a:r>
          <a:endParaRPr lang="en-C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7FB445-8381-4ECA-9B06-3DA7DD6616D1}" type="parTrans" cxnId="{68F0CCD9-7A16-4DDF-AE8E-0C23726B1213}">
      <dgm:prSet/>
      <dgm:spPr/>
      <dgm:t>
        <a:bodyPr/>
        <a:lstStyle/>
        <a:p>
          <a:endParaRPr lang="en-CA"/>
        </a:p>
      </dgm:t>
    </dgm:pt>
    <dgm:pt modelId="{C90278A0-AB85-4915-B367-D271975C3834}" type="sibTrans" cxnId="{68F0CCD9-7A16-4DDF-AE8E-0C23726B1213}">
      <dgm:prSet/>
      <dgm:spPr/>
      <dgm:t>
        <a:bodyPr/>
        <a:lstStyle/>
        <a:p>
          <a:endParaRPr lang="en-CA"/>
        </a:p>
      </dgm:t>
    </dgm:pt>
    <dgm:pt modelId="{CC5476BA-F8D2-4450-8821-07D3252DB44C}">
      <dgm:prSet phldrT="[Text]" custT="1"/>
      <dgm:spPr>
        <a:solidFill>
          <a:schemeClr val="tx1"/>
        </a:solidFill>
      </dgm:spPr>
      <dgm:t>
        <a:bodyPr/>
        <a:lstStyle/>
        <a:p>
          <a:r>
            <a:rPr lang="en-C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Decision Making</a:t>
          </a:r>
          <a:endParaRPr lang="en-CA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347918-34D5-4481-B22F-7B24A5BB0D93}" type="parTrans" cxnId="{B6395A7E-A9FD-4241-B98C-7AFECF072843}">
      <dgm:prSet/>
      <dgm:spPr/>
      <dgm:t>
        <a:bodyPr/>
        <a:lstStyle/>
        <a:p>
          <a:endParaRPr lang="en-CA"/>
        </a:p>
      </dgm:t>
    </dgm:pt>
    <dgm:pt modelId="{024487C4-1966-4A7D-80B7-483DA48EFC8B}" type="sibTrans" cxnId="{B6395A7E-A9FD-4241-B98C-7AFECF072843}">
      <dgm:prSet/>
      <dgm:spPr/>
      <dgm:t>
        <a:bodyPr/>
        <a:lstStyle/>
        <a:p>
          <a:endParaRPr lang="en-CA"/>
        </a:p>
      </dgm:t>
    </dgm:pt>
    <dgm:pt modelId="{5E473EF9-D4E4-4CD7-9D83-888CA6EA6AEF}" type="pres">
      <dgm:prSet presAssocID="{36A0012B-D214-4C5B-A894-3F005E45014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0CD0C7F6-E271-47CF-97EC-18F76570A244}" type="pres">
      <dgm:prSet presAssocID="{9B21A6C7-109B-45F7-8BFD-AD6D9462FFE7}" presName="node" presStyleLbl="node1" presStyleIdx="0" presStyleCnt="6" custScaleX="125388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41F2A3D-9632-4B24-BE9B-9B752459FB99}" type="pres">
      <dgm:prSet presAssocID="{9B21A6C7-109B-45F7-8BFD-AD6D9462FFE7}" presName="spNode" presStyleCnt="0"/>
      <dgm:spPr/>
    </dgm:pt>
    <dgm:pt modelId="{CB55700F-5BE2-421F-96A6-F83E0B4369CF}" type="pres">
      <dgm:prSet presAssocID="{8512B2CA-5D10-4060-96AA-0AF64BB5E329}" presName="sibTrans" presStyleLbl="sibTrans1D1" presStyleIdx="0" presStyleCnt="6"/>
      <dgm:spPr/>
      <dgm:t>
        <a:bodyPr/>
        <a:lstStyle/>
        <a:p>
          <a:endParaRPr lang="en-CA"/>
        </a:p>
      </dgm:t>
    </dgm:pt>
    <dgm:pt modelId="{C1B5E412-F6E5-4B49-AE9E-9481CCB7FCCC}" type="pres">
      <dgm:prSet presAssocID="{1173792D-FCDD-4743-A2AB-7EF42A003BA6}" presName="node" presStyleLbl="node1" presStyleIdx="1" presStyleCnt="6" custScaleX="112551" custRadScaleRad="105057" custRadScaleInc="44639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079DED9-E0A7-4E5A-8BC8-55A6C32FDD6F}" type="pres">
      <dgm:prSet presAssocID="{1173792D-FCDD-4743-A2AB-7EF42A003BA6}" presName="spNode" presStyleCnt="0"/>
      <dgm:spPr/>
    </dgm:pt>
    <dgm:pt modelId="{4A8915DC-EE98-4540-8755-CFDD045142E8}" type="pres">
      <dgm:prSet presAssocID="{65CF8B58-083F-451B-B319-3918F4768DAA}" presName="sibTrans" presStyleLbl="sibTrans1D1" presStyleIdx="1" presStyleCnt="6"/>
      <dgm:spPr/>
      <dgm:t>
        <a:bodyPr/>
        <a:lstStyle/>
        <a:p>
          <a:endParaRPr lang="en-CA"/>
        </a:p>
      </dgm:t>
    </dgm:pt>
    <dgm:pt modelId="{B6A9EE72-173C-4A0E-8848-775A13BA7442}" type="pres">
      <dgm:prSet presAssocID="{46F1E4D6-A831-4E5A-8F1D-E608F8B22528}" presName="node" presStyleLbl="node1" presStyleIdx="2" presStyleCnt="6" custScaleX="133888" custRadScaleRad="105379" custRadScaleInc="-10329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20AB0AB-1776-4516-ABDC-14513664F91A}" type="pres">
      <dgm:prSet presAssocID="{46F1E4D6-A831-4E5A-8F1D-E608F8B22528}" presName="spNode" presStyleCnt="0"/>
      <dgm:spPr/>
    </dgm:pt>
    <dgm:pt modelId="{655286E7-0FC8-4048-A89D-397134D1A1C2}" type="pres">
      <dgm:prSet presAssocID="{1344FDAE-7AB6-4F23-96D5-14D4729E88F4}" presName="sibTrans" presStyleLbl="sibTrans1D1" presStyleIdx="2" presStyleCnt="6"/>
      <dgm:spPr/>
      <dgm:t>
        <a:bodyPr/>
        <a:lstStyle/>
        <a:p>
          <a:endParaRPr lang="en-CA"/>
        </a:p>
      </dgm:t>
    </dgm:pt>
    <dgm:pt modelId="{B432828C-DA71-4F26-A75B-2663B60ED6C9}" type="pres">
      <dgm:prSet presAssocID="{5184A05E-7562-4299-B89E-CE8D2ED31E4F}" presName="node" presStyleLbl="node1" presStyleIdx="3" presStyleCnt="6" custScaleX="127683" custRadScaleRad="107192" custRadScaleInc="617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A87931A-17E8-4CF7-87AE-8B9A98BE4FF7}" type="pres">
      <dgm:prSet presAssocID="{5184A05E-7562-4299-B89E-CE8D2ED31E4F}" presName="spNode" presStyleCnt="0"/>
      <dgm:spPr/>
    </dgm:pt>
    <dgm:pt modelId="{19C56C26-7AD1-40F2-96F3-A897E905FCDA}" type="pres">
      <dgm:prSet presAssocID="{B1975E5D-6B48-495A-87A7-3F1A30B7ED39}" presName="sibTrans" presStyleLbl="sibTrans1D1" presStyleIdx="3" presStyleCnt="6"/>
      <dgm:spPr/>
      <dgm:t>
        <a:bodyPr/>
        <a:lstStyle/>
        <a:p>
          <a:endParaRPr lang="en-CA"/>
        </a:p>
      </dgm:t>
    </dgm:pt>
    <dgm:pt modelId="{B0104E1A-27C6-47BB-8C7B-DF1B443C6775}" type="pres">
      <dgm:prSet presAssocID="{C7373E11-7A38-428B-9C0C-8E00EDEA4244}" presName="node" presStyleLbl="node1" presStyleIdx="4" presStyleCnt="6" custRadScaleRad="99821" custRadScaleInc="16278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62B08A1C-987D-4998-97E7-4C00E89517FC}" type="pres">
      <dgm:prSet presAssocID="{C7373E11-7A38-428B-9C0C-8E00EDEA4244}" presName="spNode" presStyleCnt="0"/>
      <dgm:spPr/>
    </dgm:pt>
    <dgm:pt modelId="{BED97131-747C-431D-AB22-7BE9B2E53E4A}" type="pres">
      <dgm:prSet presAssocID="{C90278A0-AB85-4915-B367-D271975C3834}" presName="sibTrans" presStyleLbl="sibTrans1D1" presStyleIdx="4" presStyleCnt="6"/>
      <dgm:spPr/>
      <dgm:t>
        <a:bodyPr/>
        <a:lstStyle/>
        <a:p>
          <a:endParaRPr lang="en-CA"/>
        </a:p>
      </dgm:t>
    </dgm:pt>
    <dgm:pt modelId="{3DC314C6-05CD-4500-B282-C7F283059DD1}" type="pres">
      <dgm:prSet presAssocID="{CC5476BA-F8D2-4450-8821-07D3252DB44C}" presName="node" presStyleLbl="node1" presStyleIdx="5" presStyleCnt="6" custRadScaleRad="100921" custRadScaleInc="-4010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E0155D1-317A-484E-8C4B-76DAF30350D3}" type="pres">
      <dgm:prSet presAssocID="{CC5476BA-F8D2-4450-8821-07D3252DB44C}" presName="spNode" presStyleCnt="0"/>
      <dgm:spPr/>
    </dgm:pt>
    <dgm:pt modelId="{798DD518-61E9-4378-AEAC-D4B53A433C3A}" type="pres">
      <dgm:prSet presAssocID="{024487C4-1966-4A7D-80B7-483DA48EFC8B}" presName="sibTrans" presStyleLbl="sibTrans1D1" presStyleIdx="5" presStyleCnt="6"/>
      <dgm:spPr/>
      <dgm:t>
        <a:bodyPr/>
        <a:lstStyle/>
        <a:p>
          <a:endParaRPr lang="en-CA"/>
        </a:p>
      </dgm:t>
    </dgm:pt>
  </dgm:ptLst>
  <dgm:cxnLst>
    <dgm:cxn modelId="{D37A6BD2-90B2-4216-B1BD-38F5330A8486}" type="presOf" srcId="{8512B2CA-5D10-4060-96AA-0AF64BB5E329}" destId="{CB55700F-5BE2-421F-96A6-F83E0B4369CF}" srcOrd="0" destOrd="0" presId="urn:microsoft.com/office/officeart/2005/8/layout/cycle6"/>
    <dgm:cxn modelId="{6FE32A45-2EB7-4385-8344-E618E60E2C72}" type="presOf" srcId="{1344FDAE-7AB6-4F23-96D5-14D4729E88F4}" destId="{655286E7-0FC8-4048-A89D-397134D1A1C2}" srcOrd="0" destOrd="0" presId="urn:microsoft.com/office/officeart/2005/8/layout/cycle6"/>
    <dgm:cxn modelId="{BF9413A2-749D-40A9-A977-E6893EDD52C1}" type="presOf" srcId="{9B21A6C7-109B-45F7-8BFD-AD6D9462FFE7}" destId="{0CD0C7F6-E271-47CF-97EC-18F76570A244}" srcOrd="0" destOrd="0" presId="urn:microsoft.com/office/officeart/2005/8/layout/cycle6"/>
    <dgm:cxn modelId="{724E496D-F18B-48B7-82AE-5F3599EF6BE0}" type="presOf" srcId="{65CF8B58-083F-451B-B319-3918F4768DAA}" destId="{4A8915DC-EE98-4540-8755-CFDD045142E8}" srcOrd="0" destOrd="0" presId="urn:microsoft.com/office/officeart/2005/8/layout/cycle6"/>
    <dgm:cxn modelId="{B6395A7E-A9FD-4241-B98C-7AFECF072843}" srcId="{36A0012B-D214-4C5B-A894-3F005E450140}" destId="{CC5476BA-F8D2-4450-8821-07D3252DB44C}" srcOrd="5" destOrd="0" parTransId="{EE347918-34D5-4481-B22F-7B24A5BB0D93}" sibTransId="{024487C4-1966-4A7D-80B7-483DA48EFC8B}"/>
    <dgm:cxn modelId="{9730E2E9-F9AD-4D41-B0D9-22435D7C28FA}" srcId="{36A0012B-D214-4C5B-A894-3F005E450140}" destId="{46F1E4D6-A831-4E5A-8F1D-E608F8B22528}" srcOrd="2" destOrd="0" parTransId="{DF55E7E8-8B7D-49A0-AA9B-84414A388A8A}" sibTransId="{1344FDAE-7AB6-4F23-96D5-14D4729E88F4}"/>
    <dgm:cxn modelId="{F4609E86-4C62-41D1-8DC1-3E6BE57061D4}" type="presOf" srcId="{1173792D-FCDD-4743-A2AB-7EF42A003BA6}" destId="{C1B5E412-F6E5-4B49-AE9E-9481CCB7FCCC}" srcOrd="0" destOrd="0" presId="urn:microsoft.com/office/officeart/2005/8/layout/cycle6"/>
    <dgm:cxn modelId="{B9A68E54-712E-4AC9-BAED-971423DFF1D6}" srcId="{36A0012B-D214-4C5B-A894-3F005E450140}" destId="{5184A05E-7562-4299-B89E-CE8D2ED31E4F}" srcOrd="3" destOrd="0" parTransId="{893B7162-AC66-470A-9039-74D435EC568D}" sibTransId="{B1975E5D-6B48-495A-87A7-3F1A30B7ED39}"/>
    <dgm:cxn modelId="{81F23ECC-75DB-40EB-93AC-8D0374577A3D}" srcId="{36A0012B-D214-4C5B-A894-3F005E450140}" destId="{9B21A6C7-109B-45F7-8BFD-AD6D9462FFE7}" srcOrd="0" destOrd="0" parTransId="{9A356022-4A34-450C-9BFC-762562BBFFFB}" sibTransId="{8512B2CA-5D10-4060-96AA-0AF64BB5E329}"/>
    <dgm:cxn modelId="{BD202F23-2138-42C7-8994-026E7B5E26CE}" type="presOf" srcId="{B1975E5D-6B48-495A-87A7-3F1A30B7ED39}" destId="{19C56C26-7AD1-40F2-96F3-A897E905FCDA}" srcOrd="0" destOrd="0" presId="urn:microsoft.com/office/officeart/2005/8/layout/cycle6"/>
    <dgm:cxn modelId="{43AEEF24-4A4B-44A9-BD48-616620AE4871}" type="presOf" srcId="{C7373E11-7A38-428B-9C0C-8E00EDEA4244}" destId="{B0104E1A-27C6-47BB-8C7B-DF1B443C6775}" srcOrd="0" destOrd="0" presId="urn:microsoft.com/office/officeart/2005/8/layout/cycle6"/>
    <dgm:cxn modelId="{68F0CCD9-7A16-4DDF-AE8E-0C23726B1213}" srcId="{36A0012B-D214-4C5B-A894-3F005E450140}" destId="{C7373E11-7A38-428B-9C0C-8E00EDEA4244}" srcOrd="4" destOrd="0" parTransId="{A07FB445-8381-4ECA-9B06-3DA7DD6616D1}" sibTransId="{C90278A0-AB85-4915-B367-D271975C3834}"/>
    <dgm:cxn modelId="{6BCC222E-D377-4A17-B06F-5A458ADFAAD6}" type="presOf" srcId="{5184A05E-7562-4299-B89E-CE8D2ED31E4F}" destId="{B432828C-DA71-4F26-A75B-2663B60ED6C9}" srcOrd="0" destOrd="0" presId="urn:microsoft.com/office/officeart/2005/8/layout/cycle6"/>
    <dgm:cxn modelId="{C6AC4CD6-6465-4318-A13C-6B7F71E3F1FA}" type="presOf" srcId="{36A0012B-D214-4C5B-A894-3F005E450140}" destId="{5E473EF9-D4E4-4CD7-9D83-888CA6EA6AEF}" srcOrd="0" destOrd="0" presId="urn:microsoft.com/office/officeart/2005/8/layout/cycle6"/>
    <dgm:cxn modelId="{637FF472-E394-457B-9600-6716805F189F}" type="presOf" srcId="{CC5476BA-F8D2-4450-8821-07D3252DB44C}" destId="{3DC314C6-05CD-4500-B282-C7F283059DD1}" srcOrd="0" destOrd="0" presId="urn:microsoft.com/office/officeart/2005/8/layout/cycle6"/>
    <dgm:cxn modelId="{E6FF8C66-A7AA-4B1F-8687-58E453AA16FF}" type="presOf" srcId="{024487C4-1966-4A7D-80B7-483DA48EFC8B}" destId="{798DD518-61E9-4378-AEAC-D4B53A433C3A}" srcOrd="0" destOrd="0" presId="urn:microsoft.com/office/officeart/2005/8/layout/cycle6"/>
    <dgm:cxn modelId="{DD489C15-D69D-47C6-A785-9A61094B1032}" srcId="{36A0012B-D214-4C5B-A894-3F005E450140}" destId="{1173792D-FCDD-4743-A2AB-7EF42A003BA6}" srcOrd="1" destOrd="0" parTransId="{6F32A363-4DAD-4CCD-B71A-F3B6270295BB}" sibTransId="{65CF8B58-083F-451B-B319-3918F4768DAA}"/>
    <dgm:cxn modelId="{BDC96A36-64C6-4ADA-BF33-438FBBCD010F}" type="presOf" srcId="{46F1E4D6-A831-4E5A-8F1D-E608F8B22528}" destId="{B6A9EE72-173C-4A0E-8848-775A13BA7442}" srcOrd="0" destOrd="0" presId="urn:microsoft.com/office/officeart/2005/8/layout/cycle6"/>
    <dgm:cxn modelId="{7A264892-7111-415E-94FB-8685216E8234}" type="presOf" srcId="{C90278A0-AB85-4915-B367-D271975C3834}" destId="{BED97131-747C-431D-AB22-7BE9B2E53E4A}" srcOrd="0" destOrd="0" presId="urn:microsoft.com/office/officeart/2005/8/layout/cycle6"/>
    <dgm:cxn modelId="{28CAE94D-80E2-4BA2-B489-BB837FBC5505}" type="presParOf" srcId="{5E473EF9-D4E4-4CD7-9D83-888CA6EA6AEF}" destId="{0CD0C7F6-E271-47CF-97EC-18F76570A244}" srcOrd="0" destOrd="0" presId="urn:microsoft.com/office/officeart/2005/8/layout/cycle6"/>
    <dgm:cxn modelId="{A7E979CC-8E13-4E36-A58A-4A4FC4ACE7CD}" type="presParOf" srcId="{5E473EF9-D4E4-4CD7-9D83-888CA6EA6AEF}" destId="{541F2A3D-9632-4B24-BE9B-9B752459FB99}" srcOrd="1" destOrd="0" presId="urn:microsoft.com/office/officeart/2005/8/layout/cycle6"/>
    <dgm:cxn modelId="{2A4EFD51-B3AF-48DF-93B6-B94F16B9E915}" type="presParOf" srcId="{5E473EF9-D4E4-4CD7-9D83-888CA6EA6AEF}" destId="{CB55700F-5BE2-421F-96A6-F83E0B4369CF}" srcOrd="2" destOrd="0" presId="urn:microsoft.com/office/officeart/2005/8/layout/cycle6"/>
    <dgm:cxn modelId="{908A7269-3F13-4655-B83D-42D65D4CFFF4}" type="presParOf" srcId="{5E473EF9-D4E4-4CD7-9D83-888CA6EA6AEF}" destId="{C1B5E412-F6E5-4B49-AE9E-9481CCB7FCCC}" srcOrd="3" destOrd="0" presId="urn:microsoft.com/office/officeart/2005/8/layout/cycle6"/>
    <dgm:cxn modelId="{DFA0E4A1-E1E6-4FE5-A01F-7986E4F79D60}" type="presParOf" srcId="{5E473EF9-D4E4-4CD7-9D83-888CA6EA6AEF}" destId="{F079DED9-E0A7-4E5A-8BC8-55A6C32FDD6F}" srcOrd="4" destOrd="0" presId="urn:microsoft.com/office/officeart/2005/8/layout/cycle6"/>
    <dgm:cxn modelId="{C961ACA8-69BE-45C9-87BD-86A4BB313D28}" type="presParOf" srcId="{5E473EF9-D4E4-4CD7-9D83-888CA6EA6AEF}" destId="{4A8915DC-EE98-4540-8755-CFDD045142E8}" srcOrd="5" destOrd="0" presId="urn:microsoft.com/office/officeart/2005/8/layout/cycle6"/>
    <dgm:cxn modelId="{FEE8A859-F4DC-43E1-B9E7-CD5E18E7249E}" type="presParOf" srcId="{5E473EF9-D4E4-4CD7-9D83-888CA6EA6AEF}" destId="{B6A9EE72-173C-4A0E-8848-775A13BA7442}" srcOrd="6" destOrd="0" presId="urn:microsoft.com/office/officeart/2005/8/layout/cycle6"/>
    <dgm:cxn modelId="{048942C2-6A66-4FAB-9F90-1A881E5FE8DA}" type="presParOf" srcId="{5E473EF9-D4E4-4CD7-9D83-888CA6EA6AEF}" destId="{320AB0AB-1776-4516-ABDC-14513664F91A}" srcOrd="7" destOrd="0" presId="urn:microsoft.com/office/officeart/2005/8/layout/cycle6"/>
    <dgm:cxn modelId="{3E9CD69E-29FB-43CC-94BB-B22E329C41BF}" type="presParOf" srcId="{5E473EF9-D4E4-4CD7-9D83-888CA6EA6AEF}" destId="{655286E7-0FC8-4048-A89D-397134D1A1C2}" srcOrd="8" destOrd="0" presId="urn:microsoft.com/office/officeart/2005/8/layout/cycle6"/>
    <dgm:cxn modelId="{F10C24E4-F452-4FB8-943E-F331857E68DC}" type="presParOf" srcId="{5E473EF9-D4E4-4CD7-9D83-888CA6EA6AEF}" destId="{B432828C-DA71-4F26-A75B-2663B60ED6C9}" srcOrd="9" destOrd="0" presId="urn:microsoft.com/office/officeart/2005/8/layout/cycle6"/>
    <dgm:cxn modelId="{1248983B-1503-46AD-9998-9ABF3E90CE67}" type="presParOf" srcId="{5E473EF9-D4E4-4CD7-9D83-888CA6EA6AEF}" destId="{9A87931A-17E8-4CF7-87AE-8B9A98BE4FF7}" srcOrd="10" destOrd="0" presId="urn:microsoft.com/office/officeart/2005/8/layout/cycle6"/>
    <dgm:cxn modelId="{A0FC38B8-0A65-4DB0-B2BF-2932FE708F8D}" type="presParOf" srcId="{5E473EF9-D4E4-4CD7-9D83-888CA6EA6AEF}" destId="{19C56C26-7AD1-40F2-96F3-A897E905FCDA}" srcOrd="11" destOrd="0" presId="urn:microsoft.com/office/officeart/2005/8/layout/cycle6"/>
    <dgm:cxn modelId="{F57968D1-66F7-4450-A403-8B597F691EED}" type="presParOf" srcId="{5E473EF9-D4E4-4CD7-9D83-888CA6EA6AEF}" destId="{B0104E1A-27C6-47BB-8C7B-DF1B443C6775}" srcOrd="12" destOrd="0" presId="urn:microsoft.com/office/officeart/2005/8/layout/cycle6"/>
    <dgm:cxn modelId="{7336880F-C6C1-44C9-BCD8-3C0E673E9C97}" type="presParOf" srcId="{5E473EF9-D4E4-4CD7-9D83-888CA6EA6AEF}" destId="{62B08A1C-987D-4998-97E7-4C00E89517FC}" srcOrd="13" destOrd="0" presId="urn:microsoft.com/office/officeart/2005/8/layout/cycle6"/>
    <dgm:cxn modelId="{D33A8D36-CC3C-44A6-8CE2-40175CEA6984}" type="presParOf" srcId="{5E473EF9-D4E4-4CD7-9D83-888CA6EA6AEF}" destId="{BED97131-747C-431D-AB22-7BE9B2E53E4A}" srcOrd="14" destOrd="0" presId="urn:microsoft.com/office/officeart/2005/8/layout/cycle6"/>
    <dgm:cxn modelId="{1A3532A0-B114-401B-8595-4B16FD68E261}" type="presParOf" srcId="{5E473EF9-D4E4-4CD7-9D83-888CA6EA6AEF}" destId="{3DC314C6-05CD-4500-B282-C7F283059DD1}" srcOrd="15" destOrd="0" presId="urn:microsoft.com/office/officeart/2005/8/layout/cycle6"/>
    <dgm:cxn modelId="{59CB5815-FF05-4FE0-8F0F-1E616F9943D1}" type="presParOf" srcId="{5E473EF9-D4E4-4CD7-9D83-888CA6EA6AEF}" destId="{9E0155D1-317A-484E-8C4B-76DAF30350D3}" srcOrd="16" destOrd="0" presId="urn:microsoft.com/office/officeart/2005/8/layout/cycle6"/>
    <dgm:cxn modelId="{5A06E971-5298-4E27-AC9F-7B6ED4514871}" type="presParOf" srcId="{5E473EF9-D4E4-4CD7-9D83-888CA6EA6AEF}" destId="{798DD518-61E9-4378-AEAC-D4B53A433C3A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97729A-E565-49E6-9652-10F11510E44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18F3E14D-1D76-4E37-84BD-6F0D3826A983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CA" sz="19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Set </a:t>
          </a:r>
        </a:p>
        <a:p>
          <a:r>
            <a:rPr lang="en-CA" sz="19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Objectives </a:t>
          </a:r>
          <a:endParaRPr lang="en-CA" sz="1900" dirty="0"/>
        </a:p>
      </dgm:t>
    </dgm:pt>
    <dgm:pt modelId="{E64FD9DD-831F-4E0C-8A6E-7AC3EBA49AEC}" type="parTrans" cxnId="{55D713C5-C27D-40A0-80EF-21E6C085B489}">
      <dgm:prSet/>
      <dgm:spPr/>
      <dgm:t>
        <a:bodyPr/>
        <a:lstStyle/>
        <a:p>
          <a:endParaRPr lang="en-CA"/>
        </a:p>
      </dgm:t>
    </dgm:pt>
    <dgm:pt modelId="{BB44CED1-4CA7-42C3-B942-4F99FC100C6E}" type="sibTrans" cxnId="{55D713C5-C27D-40A0-80EF-21E6C085B489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3A060AFE-392F-4105-A403-9025A5F53239}">
      <dgm:prSet phldrT="[Text]" custT="1"/>
      <dgm:spPr>
        <a:solidFill>
          <a:srgbClr val="00B050"/>
        </a:solidFill>
      </dgm:spPr>
      <dgm:t>
        <a:bodyPr/>
        <a:lstStyle/>
        <a:p>
          <a:r>
            <a:rPr lang="en-CA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Determine Premises</a:t>
          </a:r>
        </a:p>
      </dgm:t>
    </dgm:pt>
    <dgm:pt modelId="{01501A64-651F-4FA3-8435-B9B7DC307659}" type="parTrans" cxnId="{E2370F28-D21D-40BC-85AA-AA282C96A54F}">
      <dgm:prSet/>
      <dgm:spPr/>
      <dgm:t>
        <a:bodyPr/>
        <a:lstStyle/>
        <a:p>
          <a:endParaRPr lang="en-CA"/>
        </a:p>
      </dgm:t>
    </dgm:pt>
    <dgm:pt modelId="{32AD6677-4B07-43E4-B92B-93383CE6164C}" type="sibTrans" cxnId="{E2370F28-D21D-40BC-85AA-AA282C96A54F}">
      <dgm:prSet/>
      <dgm:spPr>
        <a:solidFill>
          <a:schemeClr val="tx1"/>
        </a:solidFill>
      </dgm:spPr>
      <dgm:t>
        <a:bodyPr/>
        <a:lstStyle/>
        <a:p>
          <a:endParaRPr lang="en-CA" dirty="0"/>
        </a:p>
      </dgm:t>
    </dgm:pt>
    <dgm:pt modelId="{D6ECF238-153C-4B12-88AC-61D86B2165A6}">
      <dgm:prSet phldrT="[Text]" custT="1"/>
      <dgm:spPr>
        <a:solidFill>
          <a:srgbClr val="00B050"/>
        </a:solidFill>
      </dgm:spPr>
      <dgm:t>
        <a:bodyPr/>
        <a:lstStyle/>
        <a:p>
          <a:r>
            <a:rPr lang="en-CA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Determine Needed Resources</a:t>
          </a:r>
          <a:endParaRPr lang="en-CA" sz="1800" dirty="0"/>
        </a:p>
      </dgm:t>
    </dgm:pt>
    <dgm:pt modelId="{AB606398-7280-46DF-BF1F-9490161E486E}" type="parTrans" cxnId="{C4ABCDB2-D405-4C53-82BF-4C5499BB8A39}">
      <dgm:prSet/>
      <dgm:spPr/>
      <dgm:t>
        <a:bodyPr/>
        <a:lstStyle/>
        <a:p>
          <a:endParaRPr lang="en-CA"/>
        </a:p>
      </dgm:t>
    </dgm:pt>
    <dgm:pt modelId="{9FDB6A8F-F56E-4BAD-8D9E-C83C5BAACB92}" type="sibTrans" cxnId="{C4ABCDB2-D405-4C53-82BF-4C5499BB8A39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46896095-645E-4858-974D-0D8DAED7E991}">
      <dgm:prSet phldrT="[Text]" custT="1"/>
      <dgm:spPr>
        <a:solidFill>
          <a:srgbClr val="00B050"/>
        </a:solidFill>
      </dgm:spPr>
      <dgm:t>
        <a:bodyPr/>
        <a:lstStyle/>
        <a:p>
          <a:r>
            <a:rPr lang="en-CA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Select the best alternative</a:t>
          </a:r>
          <a:endParaRPr lang="en-CA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C1D5C2-231A-4098-ADD3-4224457779E4}" type="parTrans" cxnId="{306C07BD-9C21-4895-B7DC-5AC59FD9C82A}">
      <dgm:prSet/>
      <dgm:spPr/>
      <dgm:t>
        <a:bodyPr/>
        <a:lstStyle/>
        <a:p>
          <a:endParaRPr lang="en-CA"/>
        </a:p>
      </dgm:t>
    </dgm:pt>
    <dgm:pt modelId="{61A43BD9-16C9-4AED-B738-43B5F6E432BF}" type="sibTrans" cxnId="{306C07BD-9C21-4895-B7DC-5AC59FD9C82A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936E579F-9BF7-475D-80C9-F96AC7BA68D8}">
      <dgm:prSet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CA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Follow</a:t>
          </a:r>
          <a:r>
            <a:rPr lang="en-CA" sz="18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Up</a:t>
          </a:r>
          <a:endParaRPr lang="en-CA" sz="18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9EE87A-FA6F-4B71-990A-BCC96E83BD5F}" type="parTrans" cxnId="{35FC6428-A9A5-4303-A9A3-1E46EE4F014D}">
      <dgm:prSet/>
      <dgm:spPr/>
      <dgm:t>
        <a:bodyPr/>
        <a:lstStyle/>
        <a:p>
          <a:endParaRPr lang="en-CA"/>
        </a:p>
      </dgm:t>
    </dgm:pt>
    <dgm:pt modelId="{F58A3620-F7DF-4468-AC6A-5A2F5B19495E}" type="sibTrans" cxnId="{35FC6428-A9A5-4303-A9A3-1E46EE4F014D}">
      <dgm:prSet/>
      <dgm:spPr/>
      <dgm:t>
        <a:bodyPr/>
        <a:lstStyle/>
        <a:p>
          <a:endParaRPr lang="en-CA"/>
        </a:p>
      </dgm:t>
    </dgm:pt>
    <dgm:pt modelId="{B393183B-C3E3-4557-92C3-FA12D414209B}">
      <dgm:prSet phldrT="[Text]" custT="1"/>
      <dgm:spPr>
        <a:solidFill>
          <a:srgbClr val="00B050"/>
        </a:solidFill>
      </dgm:spPr>
      <dgm:t>
        <a:bodyPr/>
        <a:lstStyle/>
        <a:p>
          <a:r>
            <a:rPr lang="en-CA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Implement of</a:t>
          </a:r>
        </a:p>
        <a:p>
          <a:r>
            <a:rPr lang="en-CA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plan</a:t>
          </a:r>
        </a:p>
      </dgm:t>
    </dgm:pt>
    <dgm:pt modelId="{9F72BE80-2E73-4842-9E00-055A9271483F}" type="parTrans" cxnId="{4D2CCA68-0FA0-4241-ABF2-91E056979498}">
      <dgm:prSet/>
      <dgm:spPr/>
      <dgm:t>
        <a:bodyPr/>
        <a:lstStyle/>
        <a:p>
          <a:endParaRPr lang="en-CA"/>
        </a:p>
      </dgm:t>
    </dgm:pt>
    <dgm:pt modelId="{75C8A401-8919-4673-8742-B729058337F4}" type="sibTrans" cxnId="{4D2CCA68-0FA0-4241-ABF2-91E056979498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8B8293F3-F0B5-40DF-B7AC-2A09AC289A78}">
      <dgm:prSet phldrT="[Text]" custT="1"/>
      <dgm:spPr>
        <a:solidFill>
          <a:srgbClr val="00B050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CA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Search &amp; Evaluate Alternatives</a:t>
          </a:r>
          <a:endParaRPr lang="en-CA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2B4781-6C06-46F5-9F8B-0AF4535ED5B6}" type="sibTrans" cxnId="{BE4A6626-BCDB-4CA6-A15F-FD33C5B18ABF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76C934A9-F4FC-4E09-8565-7D0587C98204}" type="parTrans" cxnId="{BE4A6626-BCDB-4CA6-A15F-FD33C5B18ABF}">
      <dgm:prSet/>
      <dgm:spPr/>
      <dgm:t>
        <a:bodyPr/>
        <a:lstStyle/>
        <a:p>
          <a:endParaRPr lang="en-CA"/>
        </a:p>
      </dgm:t>
    </dgm:pt>
    <dgm:pt modelId="{9EF3F93F-FCC2-461D-B72A-04B5BFB40628}" type="pres">
      <dgm:prSet presAssocID="{E797729A-E565-49E6-9652-10F11510E44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1FF14C4A-FC15-4B4B-8B5C-30AD03865BEC}" type="pres">
      <dgm:prSet presAssocID="{18F3E14D-1D76-4E37-84BD-6F0D3826A983}" presName="node" presStyleLbl="node1" presStyleIdx="0" presStyleCnt="7" custScaleY="96156" custLinFactNeighborX="-3498" custLinFactNeighborY="90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64CC851-22E9-4EF7-A6C2-9F8B96D456D1}" type="pres">
      <dgm:prSet presAssocID="{BB44CED1-4CA7-42C3-B942-4F99FC100C6E}" presName="sibTrans" presStyleLbl="sibTrans2D1" presStyleIdx="0" presStyleCnt="6" custScaleX="162961" custLinFactNeighborX="4221" custLinFactNeighborY="19096"/>
      <dgm:spPr/>
      <dgm:t>
        <a:bodyPr/>
        <a:lstStyle/>
        <a:p>
          <a:endParaRPr lang="en-CA"/>
        </a:p>
      </dgm:t>
    </dgm:pt>
    <dgm:pt modelId="{947191B2-78B1-4CE9-BDE2-07EA80A588F3}" type="pres">
      <dgm:prSet presAssocID="{BB44CED1-4CA7-42C3-B942-4F99FC100C6E}" presName="connectorText" presStyleLbl="sibTrans2D1" presStyleIdx="0" presStyleCnt="6"/>
      <dgm:spPr/>
      <dgm:t>
        <a:bodyPr/>
        <a:lstStyle/>
        <a:p>
          <a:endParaRPr lang="en-CA"/>
        </a:p>
      </dgm:t>
    </dgm:pt>
    <dgm:pt modelId="{30252847-A61D-4FE5-A194-624B59073125}" type="pres">
      <dgm:prSet presAssocID="{3A060AFE-392F-4105-A403-9025A5F53239}" presName="node" presStyleLbl="node1" presStyleIdx="1" presStyleCnt="7" custScaleY="97462" custLinFactNeighborX="-19361" custLinFactNeighborY="736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F3CC396-E87F-4A84-AA57-BE4358340573}" type="pres">
      <dgm:prSet presAssocID="{32AD6677-4B07-43E4-B92B-93383CE6164C}" presName="sibTrans" presStyleLbl="sibTrans2D1" presStyleIdx="1" presStyleCnt="6" custAng="132608" custLinFactNeighborX="-6638" custLinFactNeighborY="16760"/>
      <dgm:spPr/>
      <dgm:t>
        <a:bodyPr/>
        <a:lstStyle/>
        <a:p>
          <a:endParaRPr lang="en-CA"/>
        </a:p>
      </dgm:t>
    </dgm:pt>
    <dgm:pt modelId="{15BCBF89-0455-43C4-B391-968E7EA1E0BA}" type="pres">
      <dgm:prSet presAssocID="{32AD6677-4B07-43E4-B92B-93383CE6164C}" presName="connectorText" presStyleLbl="sibTrans2D1" presStyleIdx="1" presStyleCnt="6"/>
      <dgm:spPr/>
      <dgm:t>
        <a:bodyPr/>
        <a:lstStyle/>
        <a:p>
          <a:endParaRPr lang="en-CA"/>
        </a:p>
      </dgm:t>
    </dgm:pt>
    <dgm:pt modelId="{6013028B-6B49-4AE5-B6EC-7D0FB1BFB4F7}" type="pres">
      <dgm:prSet presAssocID="{D6ECF238-153C-4B12-88AC-61D86B2165A6}" presName="node" presStyleLbl="node1" presStyleIdx="2" presStyleCnt="7" custScaleY="99650" custLinFactNeighborX="-26219" custLinFactNeighborY="-120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792CE85-50D3-479A-9A17-8BA6F5B4F98D}" type="pres">
      <dgm:prSet presAssocID="{9FDB6A8F-F56E-4BAD-8D9E-C83C5BAACB92}" presName="sibTrans" presStyleLbl="sibTrans2D1" presStyleIdx="2" presStyleCnt="6" custAng="2296" custScaleX="128070" custLinFactNeighborX="6743" custLinFactNeighborY="-60195"/>
      <dgm:spPr/>
      <dgm:t>
        <a:bodyPr/>
        <a:lstStyle/>
        <a:p>
          <a:endParaRPr lang="en-CA"/>
        </a:p>
      </dgm:t>
    </dgm:pt>
    <dgm:pt modelId="{92DF1D97-1F73-48F8-BBC9-D8A99DACA5B3}" type="pres">
      <dgm:prSet presAssocID="{9FDB6A8F-F56E-4BAD-8D9E-C83C5BAACB92}" presName="connectorText" presStyleLbl="sibTrans2D1" presStyleIdx="2" presStyleCnt="6"/>
      <dgm:spPr/>
      <dgm:t>
        <a:bodyPr/>
        <a:lstStyle/>
        <a:p>
          <a:endParaRPr lang="en-CA"/>
        </a:p>
      </dgm:t>
    </dgm:pt>
    <dgm:pt modelId="{BD9DFBF3-B5FB-48AB-9AC9-BE1117AA37DE}" type="pres">
      <dgm:prSet presAssocID="{8B8293F3-F0B5-40DF-B7AC-2A09AC289A78}" presName="node" presStyleLbl="node1" presStyleIdx="3" presStyleCnt="7" custAng="10800000" custFlipVert="1" custScaleX="79470" custScaleY="132353" custLinFactNeighborX="-25881" custLinFactNeighborY="6926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D54E26F-6341-4948-927A-6899F5102465}" type="pres">
      <dgm:prSet presAssocID="{7E2B4781-6C06-46F5-9F8B-0AF4535ED5B6}" presName="sibTrans" presStyleLbl="sibTrans2D1" presStyleIdx="3" presStyleCnt="6" custAng="21433303" custScaleX="255003" custLinFactX="53210" custLinFactNeighborX="100000" custLinFactNeighborY="91656"/>
      <dgm:spPr/>
      <dgm:t>
        <a:bodyPr/>
        <a:lstStyle/>
        <a:p>
          <a:endParaRPr lang="en-CA"/>
        </a:p>
      </dgm:t>
    </dgm:pt>
    <dgm:pt modelId="{7CF9D94D-349B-4112-A572-78ED2F104AA8}" type="pres">
      <dgm:prSet presAssocID="{7E2B4781-6C06-46F5-9F8B-0AF4535ED5B6}" presName="connectorText" presStyleLbl="sibTrans2D1" presStyleIdx="3" presStyleCnt="6"/>
      <dgm:spPr/>
      <dgm:t>
        <a:bodyPr/>
        <a:lstStyle/>
        <a:p>
          <a:endParaRPr lang="en-CA"/>
        </a:p>
      </dgm:t>
    </dgm:pt>
    <dgm:pt modelId="{735C81C5-B8BE-473D-800B-D51009A9E533}" type="pres">
      <dgm:prSet presAssocID="{46896095-645E-4858-974D-0D8DAED7E991}" presName="node" presStyleLbl="node1" presStyleIdx="4" presStyleCnt="7" custScaleY="104281" custLinFactX="-12999" custLinFactNeighborX="-100000" custLinFactNeighborY="1932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611147E-C72C-4153-AE67-B477E36E43B0}" type="pres">
      <dgm:prSet presAssocID="{61A43BD9-16C9-4AED-B738-43B5F6E432BF}" presName="sibTrans" presStyleLbl="sibTrans2D1" presStyleIdx="4" presStyleCnt="6" custScaleX="142510" custLinFactNeighborX="-26481" custLinFactNeighborY="-11683"/>
      <dgm:spPr/>
      <dgm:t>
        <a:bodyPr/>
        <a:lstStyle/>
        <a:p>
          <a:endParaRPr lang="en-CA"/>
        </a:p>
      </dgm:t>
    </dgm:pt>
    <dgm:pt modelId="{E1F3696C-5EBF-4E25-ADE0-0CDA90D8F5AC}" type="pres">
      <dgm:prSet presAssocID="{61A43BD9-16C9-4AED-B738-43B5F6E432BF}" presName="connectorText" presStyleLbl="sibTrans2D1" presStyleIdx="4" presStyleCnt="6"/>
      <dgm:spPr/>
      <dgm:t>
        <a:bodyPr/>
        <a:lstStyle/>
        <a:p>
          <a:endParaRPr lang="en-CA"/>
        </a:p>
      </dgm:t>
    </dgm:pt>
    <dgm:pt modelId="{934A639C-3504-4229-887E-86577369F86F}" type="pres">
      <dgm:prSet presAssocID="{B393183B-C3E3-4557-92C3-FA12D414209B}" presName="node" presStyleLbl="node1" presStyleIdx="5" presStyleCnt="7" custScaleY="104281" custLinFactX="-4307" custLinFactNeighborX="-100000" custLinFactNeighborY="4829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59F773B-0E09-4DB6-8056-2479B453EC42}" type="pres">
      <dgm:prSet presAssocID="{75C8A401-8919-4673-8742-B729058337F4}" presName="sibTrans" presStyleLbl="sibTrans2D1" presStyleIdx="5" presStyleCnt="6" custScaleX="139574" custLinFactNeighborX="-15913" custLinFactNeighborY="-4673"/>
      <dgm:spPr/>
      <dgm:t>
        <a:bodyPr/>
        <a:lstStyle/>
        <a:p>
          <a:endParaRPr lang="en-CA"/>
        </a:p>
      </dgm:t>
    </dgm:pt>
    <dgm:pt modelId="{9C1A3D97-5922-43B9-A7C0-A7E5356F8296}" type="pres">
      <dgm:prSet presAssocID="{75C8A401-8919-4673-8742-B729058337F4}" presName="connectorText" presStyleLbl="sibTrans2D1" presStyleIdx="5" presStyleCnt="6"/>
      <dgm:spPr/>
      <dgm:t>
        <a:bodyPr/>
        <a:lstStyle/>
        <a:p>
          <a:endParaRPr lang="en-CA"/>
        </a:p>
      </dgm:t>
    </dgm:pt>
    <dgm:pt modelId="{7E5C8AE4-12B0-4465-8513-5621D7FC8238}" type="pres">
      <dgm:prSet presAssocID="{936E579F-9BF7-475D-80C9-F96AC7BA68D8}" presName="node" presStyleLbl="node1" presStyleIdx="6" presStyleCnt="7" custScaleY="99905" custLinFactNeighborX="-9271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C4ABCDB2-D405-4C53-82BF-4C5499BB8A39}" srcId="{E797729A-E565-49E6-9652-10F11510E44B}" destId="{D6ECF238-153C-4B12-88AC-61D86B2165A6}" srcOrd="2" destOrd="0" parTransId="{AB606398-7280-46DF-BF1F-9490161E486E}" sibTransId="{9FDB6A8F-F56E-4BAD-8D9E-C83C5BAACB92}"/>
    <dgm:cxn modelId="{C0BB5E5F-B99F-416E-B9DD-34610FDBE3AE}" type="presOf" srcId="{46896095-645E-4858-974D-0D8DAED7E991}" destId="{735C81C5-B8BE-473D-800B-D51009A9E533}" srcOrd="0" destOrd="0" presId="urn:microsoft.com/office/officeart/2005/8/layout/process5"/>
    <dgm:cxn modelId="{99A145F4-9C23-4140-A4A3-023578C0489D}" type="presOf" srcId="{B393183B-C3E3-4557-92C3-FA12D414209B}" destId="{934A639C-3504-4229-887E-86577369F86F}" srcOrd="0" destOrd="0" presId="urn:microsoft.com/office/officeart/2005/8/layout/process5"/>
    <dgm:cxn modelId="{EF03CA5F-80A2-467A-9941-7CE5F3BD9753}" type="presOf" srcId="{75C8A401-8919-4673-8742-B729058337F4}" destId="{9C1A3D97-5922-43B9-A7C0-A7E5356F8296}" srcOrd="1" destOrd="0" presId="urn:microsoft.com/office/officeart/2005/8/layout/process5"/>
    <dgm:cxn modelId="{35FC6428-A9A5-4303-A9A3-1E46EE4F014D}" srcId="{E797729A-E565-49E6-9652-10F11510E44B}" destId="{936E579F-9BF7-475D-80C9-F96AC7BA68D8}" srcOrd="6" destOrd="0" parTransId="{5A9EE87A-FA6F-4B71-990A-BCC96E83BD5F}" sibTransId="{F58A3620-F7DF-4468-AC6A-5A2F5B19495E}"/>
    <dgm:cxn modelId="{12EFDA13-9407-44D9-9099-FADD6EBDD890}" type="presOf" srcId="{32AD6677-4B07-43E4-B92B-93383CE6164C}" destId="{1F3CC396-E87F-4A84-AA57-BE4358340573}" srcOrd="0" destOrd="0" presId="urn:microsoft.com/office/officeart/2005/8/layout/process5"/>
    <dgm:cxn modelId="{25AB04A6-6376-49E9-8007-1470FB59A184}" type="presOf" srcId="{75C8A401-8919-4673-8742-B729058337F4}" destId="{A59F773B-0E09-4DB6-8056-2479B453EC42}" srcOrd="0" destOrd="0" presId="urn:microsoft.com/office/officeart/2005/8/layout/process5"/>
    <dgm:cxn modelId="{E2002367-BEEC-4E4C-A1E1-6031CB8500D6}" type="presOf" srcId="{9FDB6A8F-F56E-4BAD-8D9E-C83C5BAACB92}" destId="{9792CE85-50D3-479A-9A17-8BA6F5B4F98D}" srcOrd="0" destOrd="0" presId="urn:microsoft.com/office/officeart/2005/8/layout/process5"/>
    <dgm:cxn modelId="{649E1821-821C-4229-B503-AD90959F54FF}" type="presOf" srcId="{8B8293F3-F0B5-40DF-B7AC-2A09AC289A78}" destId="{BD9DFBF3-B5FB-48AB-9AC9-BE1117AA37DE}" srcOrd="0" destOrd="0" presId="urn:microsoft.com/office/officeart/2005/8/layout/process5"/>
    <dgm:cxn modelId="{34E8EFEF-A3B7-44B0-B4D9-E581B6FAB3AD}" type="presOf" srcId="{7E2B4781-6C06-46F5-9F8B-0AF4535ED5B6}" destId="{CD54E26F-6341-4948-927A-6899F5102465}" srcOrd="0" destOrd="0" presId="urn:microsoft.com/office/officeart/2005/8/layout/process5"/>
    <dgm:cxn modelId="{FE312C55-C0FD-4C65-AE36-60C0C039D235}" type="presOf" srcId="{61A43BD9-16C9-4AED-B738-43B5F6E432BF}" destId="{E1F3696C-5EBF-4E25-ADE0-0CDA90D8F5AC}" srcOrd="1" destOrd="0" presId="urn:microsoft.com/office/officeart/2005/8/layout/process5"/>
    <dgm:cxn modelId="{9EF306AD-873E-4672-9AF6-96858E16762C}" type="presOf" srcId="{3A060AFE-392F-4105-A403-9025A5F53239}" destId="{30252847-A61D-4FE5-A194-624B59073125}" srcOrd="0" destOrd="0" presId="urn:microsoft.com/office/officeart/2005/8/layout/process5"/>
    <dgm:cxn modelId="{4D2CCA68-0FA0-4241-ABF2-91E056979498}" srcId="{E797729A-E565-49E6-9652-10F11510E44B}" destId="{B393183B-C3E3-4557-92C3-FA12D414209B}" srcOrd="5" destOrd="0" parTransId="{9F72BE80-2E73-4842-9E00-055A9271483F}" sibTransId="{75C8A401-8919-4673-8742-B729058337F4}"/>
    <dgm:cxn modelId="{E2370F28-D21D-40BC-85AA-AA282C96A54F}" srcId="{E797729A-E565-49E6-9652-10F11510E44B}" destId="{3A060AFE-392F-4105-A403-9025A5F53239}" srcOrd="1" destOrd="0" parTransId="{01501A64-651F-4FA3-8435-B9B7DC307659}" sibTransId="{32AD6677-4B07-43E4-B92B-93383CE6164C}"/>
    <dgm:cxn modelId="{335B0477-70C7-47F7-977A-FF3A6FCD2088}" type="presOf" srcId="{32AD6677-4B07-43E4-B92B-93383CE6164C}" destId="{15BCBF89-0455-43C4-B391-968E7EA1E0BA}" srcOrd="1" destOrd="0" presId="urn:microsoft.com/office/officeart/2005/8/layout/process5"/>
    <dgm:cxn modelId="{BE4A6626-BCDB-4CA6-A15F-FD33C5B18ABF}" srcId="{E797729A-E565-49E6-9652-10F11510E44B}" destId="{8B8293F3-F0B5-40DF-B7AC-2A09AC289A78}" srcOrd="3" destOrd="0" parTransId="{76C934A9-F4FC-4E09-8565-7D0587C98204}" sibTransId="{7E2B4781-6C06-46F5-9F8B-0AF4535ED5B6}"/>
    <dgm:cxn modelId="{306C07BD-9C21-4895-B7DC-5AC59FD9C82A}" srcId="{E797729A-E565-49E6-9652-10F11510E44B}" destId="{46896095-645E-4858-974D-0D8DAED7E991}" srcOrd="4" destOrd="0" parTransId="{5FC1D5C2-231A-4098-ADD3-4224457779E4}" sibTransId="{61A43BD9-16C9-4AED-B738-43B5F6E432BF}"/>
    <dgm:cxn modelId="{69DB9F1C-9919-44C0-A8DC-0D180795EF85}" type="presOf" srcId="{BB44CED1-4CA7-42C3-B942-4F99FC100C6E}" destId="{264CC851-22E9-4EF7-A6C2-9F8B96D456D1}" srcOrd="0" destOrd="0" presId="urn:microsoft.com/office/officeart/2005/8/layout/process5"/>
    <dgm:cxn modelId="{55D713C5-C27D-40A0-80EF-21E6C085B489}" srcId="{E797729A-E565-49E6-9652-10F11510E44B}" destId="{18F3E14D-1D76-4E37-84BD-6F0D3826A983}" srcOrd="0" destOrd="0" parTransId="{E64FD9DD-831F-4E0C-8A6E-7AC3EBA49AEC}" sibTransId="{BB44CED1-4CA7-42C3-B942-4F99FC100C6E}"/>
    <dgm:cxn modelId="{EDBD5843-EED4-4C6D-AB8B-B8B75D556813}" type="presOf" srcId="{9FDB6A8F-F56E-4BAD-8D9E-C83C5BAACB92}" destId="{92DF1D97-1F73-48F8-BBC9-D8A99DACA5B3}" srcOrd="1" destOrd="0" presId="urn:microsoft.com/office/officeart/2005/8/layout/process5"/>
    <dgm:cxn modelId="{0F2647D4-B155-4A0F-BCA3-883ADE958D21}" type="presOf" srcId="{7E2B4781-6C06-46F5-9F8B-0AF4535ED5B6}" destId="{7CF9D94D-349B-4112-A572-78ED2F104AA8}" srcOrd="1" destOrd="0" presId="urn:microsoft.com/office/officeart/2005/8/layout/process5"/>
    <dgm:cxn modelId="{8BA3FA8E-804B-4A27-A864-31005C4F4634}" type="presOf" srcId="{936E579F-9BF7-475D-80C9-F96AC7BA68D8}" destId="{7E5C8AE4-12B0-4465-8513-5621D7FC8238}" srcOrd="0" destOrd="0" presId="urn:microsoft.com/office/officeart/2005/8/layout/process5"/>
    <dgm:cxn modelId="{EE019A51-D7BA-4771-8F40-8E04499FAFA5}" type="presOf" srcId="{E797729A-E565-49E6-9652-10F11510E44B}" destId="{9EF3F93F-FCC2-461D-B72A-04B5BFB40628}" srcOrd="0" destOrd="0" presId="urn:microsoft.com/office/officeart/2005/8/layout/process5"/>
    <dgm:cxn modelId="{DD04C0CE-ABF2-4F77-ABF7-CD29AAFB21A1}" type="presOf" srcId="{BB44CED1-4CA7-42C3-B942-4F99FC100C6E}" destId="{947191B2-78B1-4CE9-BDE2-07EA80A588F3}" srcOrd="1" destOrd="0" presId="urn:microsoft.com/office/officeart/2005/8/layout/process5"/>
    <dgm:cxn modelId="{B774E7BA-A4EF-4D28-9313-91A41A796F70}" type="presOf" srcId="{D6ECF238-153C-4B12-88AC-61D86B2165A6}" destId="{6013028B-6B49-4AE5-B6EC-7D0FB1BFB4F7}" srcOrd="0" destOrd="0" presId="urn:microsoft.com/office/officeart/2005/8/layout/process5"/>
    <dgm:cxn modelId="{A7A24803-D7A7-493E-9551-B9AECC38C7FD}" type="presOf" srcId="{18F3E14D-1D76-4E37-84BD-6F0D3826A983}" destId="{1FF14C4A-FC15-4B4B-8B5C-30AD03865BEC}" srcOrd="0" destOrd="0" presId="urn:microsoft.com/office/officeart/2005/8/layout/process5"/>
    <dgm:cxn modelId="{4E166A95-C4EE-4F98-BB01-A3135C298A5A}" type="presOf" srcId="{61A43BD9-16C9-4AED-B738-43B5F6E432BF}" destId="{2611147E-C72C-4153-AE67-B477E36E43B0}" srcOrd="0" destOrd="0" presId="urn:microsoft.com/office/officeart/2005/8/layout/process5"/>
    <dgm:cxn modelId="{6B15FC09-FF64-45B3-A9AC-57A15625F3E3}" type="presParOf" srcId="{9EF3F93F-FCC2-461D-B72A-04B5BFB40628}" destId="{1FF14C4A-FC15-4B4B-8B5C-30AD03865BEC}" srcOrd="0" destOrd="0" presId="urn:microsoft.com/office/officeart/2005/8/layout/process5"/>
    <dgm:cxn modelId="{AD4230EB-629F-4BB7-B32C-A484576F69B7}" type="presParOf" srcId="{9EF3F93F-FCC2-461D-B72A-04B5BFB40628}" destId="{264CC851-22E9-4EF7-A6C2-9F8B96D456D1}" srcOrd="1" destOrd="0" presId="urn:microsoft.com/office/officeart/2005/8/layout/process5"/>
    <dgm:cxn modelId="{AF562B5B-80FE-4D32-A42D-AB149C0521C6}" type="presParOf" srcId="{264CC851-22E9-4EF7-A6C2-9F8B96D456D1}" destId="{947191B2-78B1-4CE9-BDE2-07EA80A588F3}" srcOrd="0" destOrd="0" presId="urn:microsoft.com/office/officeart/2005/8/layout/process5"/>
    <dgm:cxn modelId="{564EDDBD-88A0-4C27-A58C-00A7DB036F9D}" type="presParOf" srcId="{9EF3F93F-FCC2-461D-B72A-04B5BFB40628}" destId="{30252847-A61D-4FE5-A194-624B59073125}" srcOrd="2" destOrd="0" presId="urn:microsoft.com/office/officeart/2005/8/layout/process5"/>
    <dgm:cxn modelId="{E6CC0528-CB70-4040-82B9-72B134D14BDE}" type="presParOf" srcId="{9EF3F93F-FCC2-461D-B72A-04B5BFB40628}" destId="{1F3CC396-E87F-4A84-AA57-BE4358340573}" srcOrd="3" destOrd="0" presId="urn:microsoft.com/office/officeart/2005/8/layout/process5"/>
    <dgm:cxn modelId="{1907331B-68E3-4C39-890D-B0D779CA5A2D}" type="presParOf" srcId="{1F3CC396-E87F-4A84-AA57-BE4358340573}" destId="{15BCBF89-0455-43C4-B391-968E7EA1E0BA}" srcOrd="0" destOrd="0" presId="urn:microsoft.com/office/officeart/2005/8/layout/process5"/>
    <dgm:cxn modelId="{E50D9E81-6ECC-4647-BFB2-64905F2F3012}" type="presParOf" srcId="{9EF3F93F-FCC2-461D-B72A-04B5BFB40628}" destId="{6013028B-6B49-4AE5-B6EC-7D0FB1BFB4F7}" srcOrd="4" destOrd="0" presId="urn:microsoft.com/office/officeart/2005/8/layout/process5"/>
    <dgm:cxn modelId="{73473BFD-6A70-4A97-B277-A944D7EA0280}" type="presParOf" srcId="{9EF3F93F-FCC2-461D-B72A-04B5BFB40628}" destId="{9792CE85-50D3-479A-9A17-8BA6F5B4F98D}" srcOrd="5" destOrd="0" presId="urn:microsoft.com/office/officeart/2005/8/layout/process5"/>
    <dgm:cxn modelId="{3C01C1A5-436E-43C2-B679-FAAEA09F70D8}" type="presParOf" srcId="{9792CE85-50D3-479A-9A17-8BA6F5B4F98D}" destId="{92DF1D97-1F73-48F8-BBC9-D8A99DACA5B3}" srcOrd="0" destOrd="0" presId="urn:microsoft.com/office/officeart/2005/8/layout/process5"/>
    <dgm:cxn modelId="{2CADB5C9-61FA-4F09-B089-A67EE6F7D4C5}" type="presParOf" srcId="{9EF3F93F-FCC2-461D-B72A-04B5BFB40628}" destId="{BD9DFBF3-B5FB-48AB-9AC9-BE1117AA37DE}" srcOrd="6" destOrd="0" presId="urn:microsoft.com/office/officeart/2005/8/layout/process5"/>
    <dgm:cxn modelId="{061D42D0-3DF9-40E3-882C-828546E5E845}" type="presParOf" srcId="{9EF3F93F-FCC2-461D-B72A-04B5BFB40628}" destId="{CD54E26F-6341-4948-927A-6899F5102465}" srcOrd="7" destOrd="0" presId="urn:microsoft.com/office/officeart/2005/8/layout/process5"/>
    <dgm:cxn modelId="{F7B068D8-7EB4-412A-B9A2-E23DDF5BF6A0}" type="presParOf" srcId="{CD54E26F-6341-4948-927A-6899F5102465}" destId="{7CF9D94D-349B-4112-A572-78ED2F104AA8}" srcOrd="0" destOrd="0" presId="urn:microsoft.com/office/officeart/2005/8/layout/process5"/>
    <dgm:cxn modelId="{11ED4E87-E4B6-4562-9066-27E6F00DA478}" type="presParOf" srcId="{9EF3F93F-FCC2-461D-B72A-04B5BFB40628}" destId="{735C81C5-B8BE-473D-800B-D51009A9E533}" srcOrd="8" destOrd="0" presId="urn:microsoft.com/office/officeart/2005/8/layout/process5"/>
    <dgm:cxn modelId="{14AE17DB-6D01-493A-9DD3-B4B13F100334}" type="presParOf" srcId="{9EF3F93F-FCC2-461D-B72A-04B5BFB40628}" destId="{2611147E-C72C-4153-AE67-B477E36E43B0}" srcOrd="9" destOrd="0" presId="urn:microsoft.com/office/officeart/2005/8/layout/process5"/>
    <dgm:cxn modelId="{80F2E066-CFAA-4B4D-8442-DB8E6C7798EB}" type="presParOf" srcId="{2611147E-C72C-4153-AE67-B477E36E43B0}" destId="{E1F3696C-5EBF-4E25-ADE0-0CDA90D8F5AC}" srcOrd="0" destOrd="0" presId="urn:microsoft.com/office/officeart/2005/8/layout/process5"/>
    <dgm:cxn modelId="{E73B8ADE-9B0F-45ED-85B5-351A52FDD30B}" type="presParOf" srcId="{9EF3F93F-FCC2-461D-B72A-04B5BFB40628}" destId="{934A639C-3504-4229-887E-86577369F86F}" srcOrd="10" destOrd="0" presId="urn:microsoft.com/office/officeart/2005/8/layout/process5"/>
    <dgm:cxn modelId="{9A1EC925-BF7A-4021-BA6C-CBDCDDFB2E98}" type="presParOf" srcId="{9EF3F93F-FCC2-461D-B72A-04B5BFB40628}" destId="{A59F773B-0E09-4DB6-8056-2479B453EC42}" srcOrd="11" destOrd="0" presId="urn:microsoft.com/office/officeart/2005/8/layout/process5"/>
    <dgm:cxn modelId="{DFC7B2C8-7059-434E-8C07-FD11C38EEA3C}" type="presParOf" srcId="{A59F773B-0E09-4DB6-8056-2479B453EC42}" destId="{9C1A3D97-5922-43B9-A7C0-A7E5356F8296}" srcOrd="0" destOrd="0" presId="urn:microsoft.com/office/officeart/2005/8/layout/process5"/>
    <dgm:cxn modelId="{79833C1C-35E8-41B9-9A24-019831544C45}" type="presParOf" srcId="{9EF3F93F-FCC2-461D-B72A-04B5BFB40628}" destId="{7E5C8AE4-12B0-4465-8513-5621D7FC8238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0C7F6-E271-47CF-97EC-18F76570A244}">
      <dsp:nvSpPr>
        <dsp:cNvPr id="0" name=""/>
        <dsp:cNvSpPr/>
      </dsp:nvSpPr>
      <dsp:spPr>
        <a:xfrm>
          <a:off x="2477244" y="2945"/>
          <a:ext cx="1469910" cy="761988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Managerial Function</a:t>
          </a:r>
          <a:endParaRPr lang="en-CA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14441" y="40142"/>
        <a:ext cx="1395516" cy="687594"/>
      </dsp:txXfrm>
    </dsp:sp>
    <dsp:sp modelId="{CB55700F-5BE2-421F-96A6-F83E0B4369CF}">
      <dsp:nvSpPr>
        <dsp:cNvPr id="0" name=""/>
        <dsp:cNvSpPr/>
      </dsp:nvSpPr>
      <dsp:spPr>
        <a:xfrm>
          <a:off x="1575351" y="446263"/>
          <a:ext cx="3591091" cy="3591091"/>
        </a:xfrm>
        <a:custGeom>
          <a:avLst/>
          <a:gdLst/>
          <a:ahLst/>
          <a:cxnLst/>
          <a:rect l="0" t="0" r="0" b="0"/>
          <a:pathLst>
            <a:path>
              <a:moveTo>
                <a:pt x="2381347" y="98247"/>
              </a:moveTo>
              <a:arcTo wR="1795545" hR="1795545" stAng="17342490" swAng="191891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B5E412-F6E5-4B49-AE9E-9481CCB7FCCC}">
      <dsp:nvSpPr>
        <dsp:cNvPr id="0" name=""/>
        <dsp:cNvSpPr/>
      </dsp:nvSpPr>
      <dsp:spPr>
        <a:xfrm>
          <a:off x="4312691" y="1120267"/>
          <a:ext cx="1319423" cy="761988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Goal Oriented</a:t>
          </a:r>
          <a:endParaRPr lang="en-CA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49888" y="1157464"/>
        <a:ext cx="1245029" cy="687594"/>
      </dsp:txXfrm>
    </dsp:sp>
    <dsp:sp modelId="{4A8915DC-EE98-4540-8755-CFDD045142E8}">
      <dsp:nvSpPr>
        <dsp:cNvPr id="0" name=""/>
        <dsp:cNvSpPr/>
      </dsp:nvSpPr>
      <dsp:spPr>
        <a:xfrm>
          <a:off x="1511828" y="402220"/>
          <a:ext cx="3591091" cy="3591091"/>
        </a:xfrm>
        <a:custGeom>
          <a:avLst/>
          <a:gdLst/>
          <a:ahLst/>
          <a:cxnLst/>
          <a:rect l="0" t="0" r="0" b="0"/>
          <a:pathLst>
            <a:path>
              <a:moveTo>
                <a:pt x="3564547" y="1487948"/>
              </a:moveTo>
              <a:arcTo wR="1795545" hR="1795545" stAng="21008155" swAng="152090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A9EE72-173C-4A0E-8848-775A13BA7442}">
      <dsp:nvSpPr>
        <dsp:cNvPr id="0" name=""/>
        <dsp:cNvSpPr/>
      </dsp:nvSpPr>
      <dsp:spPr>
        <a:xfrm>
          <a:off x="4099091" y="2684873"/>
          <a:ext cx="1569555" cy="761988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Continuous Activity</a:t>
          </a:r>
          <a:endParaRPr lang="en-CA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6288" y="2722070"/>
        <a:ext cx="1495161" cy="687594"/>
      </dsp:txXfrm>
    </dsp:sp>
    <dsp:sp modelId="{655286E7-0FC8-4048-A89D-397134D1A1C2}">
      <dsp:nvSpPr>
        <dsp:cNvPr id="0" name=""/>
        <dsp:cNvSpPr/>
      </dsp:nvSpPr>
      <dsp:spPr>
        <a:xfrm>
          <a:off x="1623950" y="313560"/>
          <a:ext cx="3591091" cy="3591091"/>
        </a:xfrm>
        <a:custGeom>
          <a:avLst/>
          <a:gdLst/>
          <a:ahLst/>
          <a:cxnLst/>
          <a:rect l="0" t="0" r="0" b="0"/>
          <a:pathLst>
            <a:path>
              <a:moveTo>
                <a:pt x="2987250" y="3138610"/>
              </a:moveTo>
              <a:arcTo wR="1795545" hR="1795545" stAng="2905036" swAng="15103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2828C-DA71-4F26-A75B-2663B60ED6C9}">
      <dsp:nvSpPr>
        <dsp:cNvPr id="0" name=""/>
        <dsp:cNvSpPr/>
      </dsp:nvSpPr>
      <dsp:spPr>
        <a:xfrm>
          <a:off x="2422309" y="3596983"/>
          <a:ext cx="1496814" cy="761988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Intellectual Process</a:t>
          </a:r>
          <a:endParaRPr lang="en-CA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9506" y="3634180"/>
        <a:ext cx="1422420" cy="687594"/>
      </dsp:txXfrm>
    </dsp:sp>
    <dsp:sp modelId="{19C56C26-7AD1-40F2-96F3-A897E905FCDA}">
      <dsp:nvSpPr>
        <dsp:cNvPr id="0" name=""/>
        <dsp:cNvSpPr/>
      </dsp:nvSpPr>
      <dsp:spPr>
        <a:xfrm>
          <a:off x="1430103" y="394410"/>
          <a:ext cx="3591091" cy="3591091"/>
        </a:xfrm>
        <a:custGeom>
          <a:avLst/>
          <a:gdLst/>
          <a:ahLst/>
          <a:cxnLst/>
          <a:rect l="0" t="0" r="0" b="0"/>
          <a:pathLst>
            <a:path>
              <a:moveTo>
                <a:pt x="985957" y="3398216"/>
              </a:moveTo>
              <a:arcTo wR="1795545" hR="1795545" stAng="7008036" swAng="132083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104E1A-27C6-47BB-8C7B-DF1B443C6775}">
      <dsp:nvSpPr>
        <dsp:cNvPr id="0" name=""/>
        <dsp:cNvSpPr/>
      </dsp:nvSpPr>
      <dsp:spPr>
        <a:xfrm>
          <a:off x="1025461" y="2605061"/>
          <a:ext cx="1172289" cy="761988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Futuristic</a:t>
          </a:r>
          <a:endParaRPr lang="en-CA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62658" y="2642258"/>
        <a:ext cx="1097895" cy="687594"/>
      </dsp:txXfrm>
    </dsp:sp>
    <dsp:sp modelId="{BED97131-747C-431D-AB22-7BE9B2E53E4A}">
      <dsp:nvSpPr>
        <dsp:cNvPr id="0" name=""/>
        <dsp:cNvSpPr/>
      </dsp:nvSpPr>
      <dsp:spPr>
        <a:xfrm>
          <a:off x="1407370" y="335290"/>
          <a:ext cx="3591091" cy="3591091"/>
        </a:xfrm>
        <a:custGeom>
          <a:avLst/>
          <a:gdLst/>
          <a:ahLst/>
          <a:cxnLst/>
          <a:rect l="0" t="0" r="0" b="0"/>
          <a:pathLst>
            <a:path>
              <a:moveTo>
                <a:pt x="61857" y="2262780"/>
              </a:moveTo>
              <a:arcTo wR="1795545" hR="1795545" stAng="9895017" swAng="136858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C314C6-05CD-4500-B282-C7F283059DD1}">
      <dsp:nvSpPr>
        <dsp:cNvPr id="0" name=""/>
        <dsp:cNvSpPr/>
      </dsp:nvSpPr>
      <dsp:spPr>
        <a:xfrm>
          <a:off x="945682" y="1120266"/>
          <a:ext cx="1172289" cy="761988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Decision Making</a:t>
          </a:r>
          <a:endParaRPr lang="en-CA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2879" y="1157463"/>
        <a:ext cx="1097895" cy="687594"/>
      </dsp:txXfrm>
    </dsp:sp>
    <dsp:sp modelId="{798DD518-61E9-4378-AEAC-D4B53A433C3A}">
      <dsp:nvSpPr>
        <dsp:cNvPr id="0" name=""/>
        <dsp:cNvSpPr/>
      </dsp:nvSpPr>
      <dsp:spPr>
        <a:xfrm>
          <a:off x="1386484" y="397144"/>
          <a:ext cx="3591091" cy="3591091"/>
        </a:xfrm>
        <a:custGeom>
          <a:avLst/>
          <a:gdLst/>
          <a:ahLst/>
          <a:cxnLst/>
          <a:rect l="0" t="0" r="0" b="0"/>
          <a:pathLst>
            <a:path>
              <a:moveTo>
                <a:pt x="361054" y="715630"/>
              </a:moveTo>
              <a:arcTo wR="1795545" hR="1795545" stAng="13018392" swAng="177700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14C4A-FC15-4B4B-8B5C-30AD03865BEC}">
      <dsp:nvSpPr>
        <dsp:cNvPr id="0" name=""/>
        <dsp:cNvSpPr/>
      </dsp:nvSpPr>
      <dsp:spPr>
        <a:xfrm>
          <a:off x="0" y="588446"/>
          <a:ext cx="1813752" cy="1046419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Set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Objectives </a:t>
          </a:r>
          <a:endParaRPr lang="en-CA" sz="1900" kern="1200" dirty="0"/>
        </a:p>
      </dsp:txBody>
      <dsp:txXfrm>
        <a:off x="30649" y="619095"/>
        <a:ext cx="1752454" cy="985121"/>
      </dsp:txXfrm>
    </dsp:sp>
    <dsp:sp modelId="{264CC851-22E9-4EF7-A6C2-9F8B96D456D1}">
      <dsp:nvSpPr>
        <dsp:cNvPr id="0" name=""/>
        <dsp:cNvSpPr/>
      </dsp:nvSpPr>
      <dsp:spPr>
        <a:xfrm rot="110394">
          <a:off x="1841974" y="1007616"/>
          <a:ext cx="323812" cy="44981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/>
        </a:p>
      </dsp:txBody>
      <dsp:txXfrm>
        <a:off x="1841999" y="1096019"/>
        <a:ext cx="226668" cy="269886"/>
      </dsp:txXfrm>
    </dsp:sp>
    <dsp:sp modelId="{30252847-A61D-4FE5-A194-624B59073125}">
      <dsp:nvSpPr>
        <dsp:cNvPr id="0" name=""/>
        <dsp:cNvSpPr/>
      </dsp:nvSpPr>
      <dsp:spPr>
        <a:xfrm>
          <a:off x="2188476" y="651641"/>
          <a:ext cx="1813752" cy="1060631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Determine Premises</a:t>
          </a:r>
        </a:p>
      </dsp:txBody>
      <dsp:txXfrm>
        <a:off x="2219541" y="682706"/>
        <a:ext cx="1751622" cy="998501"/>
      </dsp:txXfrm>
    </dsp:sp>
    <dsp:sp modelId="{1F3CC396-E87F-4A84-AA57-BE4358340573}">
      <dsp:nvSpPr>
        <dsp:cNvPr id="0" name=""/>
        <dsp:cNvSpPr/>
      </dsp:nvSpPr>
      <dsp:spPr>
        <a:xfrm rot="21600000">
          <a:off x="4113191" y="986189"/>
          <a:ext cx="318827" cy="44981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 dirty="0"/>
        </a:p>
      </dsp:txBody>
      <dsp:txXfrm rot="-21600000">
        <a:off x="4113191" y="1076151"/>
        <a:ext cx="223179" cy="269886"/>
      </dsp:txXfrm>
    </dsp:sp>
    <dsp:sp modelId="{6013028B-6B49-4AE5-B6EC-7D0FB1BFB4F7}">
      <dsp:nvSpPr>
        <dsp:cNvPr id="0" name=""/>
        <dsp:cNvSpPr/>
      </dsp:nvSpPr>
      <dsp:spPr>
        <a:xfrm>
          <a:off x="4603342" y="546538"/>
          <a:ext cx="1813752" cy="1084442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Determine Needed Resources</a:t>
          </a:r>
          <a:endParaRPr lang="en-CA" sz="1800" kern="1200" dirty="0"/>
        </a:p>
      </dsp:txBody>
      <dsp:txXfrm>
        <a:off x="4635104" y="578300"/>
        <a:ext cx="1750228" cy="1020918"/>
      </dsp:txXfrm>
    </dsp:sp>
    <dsp:sp modelId="{9792CE85-50D3-479A-9A17-8BA6F5B4F98D}">
      <dsp:nvSpPr>
        <dsp:cNvPr id="0" name=""/>
        <dsp:cNvSpPr/>
      </dsp:nvSpPr>
      <dsp:spPr>
        <a:xfrm rot="1082657">
          <a:off x="6538338" y="1003194"/>
          <a:ext cx="522184" cy="44981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/>
        </a:p>
      </dsp:txBody>
      <dsp:txXfrm>
        <a:off x="6541656" y="1072257"/>
        <a:ext cx="387241" cy="269886"/>
      </dsp:txXfrm>
    </dsp:sp>
    <dsp:sp modelId="{BD9DFBF3-B5FB-48AB-9AC9-BE1117AA37DE}">
      <dsp:nvSpPr>
        <dsp:cNvPr id="0" name=""/>
        <dsp:cNvSpPr/>
      </dsp:nvSpPr>
      <dsp:spPr>
        <a:xfrm rot="10800000" flipV="1">
          <a:off x="7148727" y="1135418"/>
          <a:ext cx="1441389" cy="1440333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Search &amp; Evaluate Alternatives</a:t>
          </a:r>
          <a:endParaRPr lang="en-CA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7190913" y="1177604"/>
        <a:ext cx="1357017" cy="1355961"/>
      </dsp:txXfrm>
    </dsp:sp>
    <dsp:sp modelId="{CD54E26F-6341-4948-927A-6899F5102465}">
      <dsp:nvSpPr>
        <dsp:cNvPr id="0" name=""/>
        <dsp:cNvSpPr/>
      </dsp:nvSpPr>
      <dsp:spPr>
        <a:xfrm rot="8477033">
          <a:off x="7065488" y="2657780"/>
          <a:ext cx="438714" cy="44981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/>
        </a:p>
      </dsp:txBody>
      <dsp:txXfrm rot="10800000">
        <a:off x="7182641" y="2706582"/>
        <a:ext cx="307100" cy="269886"/>
      </dsp:txXfrm>
    </dsp:sp>
    <dsp:sp modelId="{735C81C5-B8BE-473D-800B-D51009A9E533}">
      <dsp:nvSpPr>
        <dsp:cNvPr id="0" name=""/>
        <dsp:cNvSpPr/>
      </dsp:nvSpPr>
      <dsp:spPr>
        <a:xfrm>
          <a:off x="5196258" y="2568522"/>
          <a:ext cx="1813752" cy="1134839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Select the best alternative</a:t>
          </a:r>
          <a:endParaRPr lang="en-CA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29496" y="2601760"/>
        <a:ext cx="1747276" cy="1068363"/>
      </dsp:txXfrm>
    </dsp:sp>
    <dsp:sp modelId="{2611147E-C72C-4153-AE67-B477E36E43B0}">
      <dsp:nvSpPr>
        <dsp:cNvPr id="0" name=""/>
        <dsp:cNvSpPr/>
      </dsp:nvSpPr>
      <dsp:spPr>
        <a:xfrm rot="10754495">
          <a:off x="4626679" y="2874136"/>
          <a:ext cx="428936" cy="44981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/>
        </a:p>
      </dsp:txBody>
      <dsp:txXfrm rot="10800000">
        <a:off x="4755354" y="2963246"/>
        <a:ext cx="300255" cy="269886"/>
      </dsp:txXfrm>
    </dsp:sp>
    <dsp:sp modelId="{934A639C-3504-4229-887E-86577369F86F}">
      <dsp:nvSpPr>
        <dsp:cNvPr id="0" name=""/>
        <dsp:cNvSpPr/>
      </dsp:nvSpPr>
      <dsp:spPr>
        <a:xfrm>
          <a:off x="2814656" y="2600049"/>
          <a:ext cx="1813752" cy="1134839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Implement of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plan</a:t>
          </a:r>
        </a:p>
      </dsp:txBody>
      <dsp:txXfrm>
        <a:off x="2847894" y="2633287"/>
        <a:ext cx="1747276" cy="1068363"/>
      </dsp:txXfrm>
    </dsp:sp>
    <dsp:sp modelId="{A59F773B-0E09-4DB6-8056-2479B453EC42}">
      <dsp:nvSpPr>
        <dsp:cNvPr id="0" name=""/>
        <dsp:cNvSpPr/>
      </dsp:nvSpPr>
      <dsp:spPr>
        <a:xfrm rot="10877555">
          <a:off x="2330633" y="2895442"/>
          <a:ext cx="381276" cy="44981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/>
        </a:p>
      </dsp:txBody>
      <dsp:txXfrm rot="10800000">
        <a:off x="2445001" y="2986694"/>
        <a:ext cx="266893" cy="269886"/>
      </dsp:txXfrm>
    </dsp:sp>
    <dsp:sp modelId="{7E5C8AE4-12B0-4465-8513-5621D7FC8238}">
      <dsp:nvSpPr>
        <dsp:cNvPr id="0" name=""/>
        <dsp:cNvSpPr/>
      </dsp:nvSpPr>
      <dsp:spPr>
        <a:xfrm>
          <a:off x="485615" y="2571308"/>
          <a:ext cx="1813752" cy="1087217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Follow</a:t>
          </a:r>
          <a:r>
            <a:rPr lang="en-CA" sz="18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Up</a:t>
          </a:r>
          <a:endParaRPr lang="en-CA" sz="18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7458" y="2603151"/>
        <a:ext cx="1750066" cy="1023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89976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6194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5341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6206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1223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5173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gradFill>
            <a:gsLst>
              <a:gs pos="0">
                <a:srgbClr val="05B3F1">
                  <a:alpha val="0"/>
                </a:srgbClr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2946600"/>
            <a:ext cx="6096000" cy="1739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71463" dist="66675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44750" y="3059700"/>
            <a:ext cx="5647800" cy="150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568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>
            <a:off x="-7000" y="353700"/>
            <a:ext cx="126300" cy="708300"/>
          </a:xfrm>
          <a:prstGeom prst="rect">
            <a:avLst/>
          </a:prstGeom>
          <a:gradFill>
            <a:gsLst>
              <a:gs pos="0">
                <a:srgbClr val="05B3F1">
                  <a:alpha val="21568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6"/>
          <p:cNvSpPr/>
          <p:nvPr/>
        </p:nvSpPr>
        <p:spPr>
          <a:xfrm>
            <a:off x="6095875" y="-3600"/>
            <a:ext cx="3048000" cy="5150700"/>
          </a:xfrm>
          <a:prstGeom prst="rect">
            <a:avLst/>
          </a:prstGeom>
          <a:gradFill>
            <a:gsLst>
              <a:gs pos="0">
                <a:srgbClr val="05B3F1">
                  <a:alpha val="21568"/>
                </a:srgbClr>
              </a:gs>
              <a:gs pos="100000">
                <a:schemeClr val="accen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8674200" y="4673700"/>
            <a:ext cx="4698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4442400" cy="708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784150" y="1452350"/>
            <a:ext cx="3963000" cy="322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▫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/>
          <p:nvPr/>
        </p:nvSpPr>
        <p:spPr>
          <a:xfrm>
            <a:off x="-7000" y="-25"/>
            <a:ext cx="9150900" cy="5143500"/>
          </a:xfrm>
          <a:prstGeom prst="frame">
            <a:avLst>
              <a:gd name="adj1" fmla="val 2453"/>
            </a:avLst>
          </a:prstGeom>
          <a:gradFill>
            <a:gsLst>
              <a:gs pos="0">
                <a:srgbClr val="05B3F1">
                  <a:alpha val="21568"/>
                </a:srgbClr>
              </a:gs>
              <a:gs pos="100000">
                <a:schemeClr val="accent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1"/>
          <p:cNvSpPr/>
          <p:nvPr/>
        </p:nvSpPr>
        <p:spPr>
          <a:xfrm>
            <a:off x="4337163" y="4673700"/>
            <a:ext cx="469800" cy="46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1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buNone/>
              <a:defRPr sz="11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buNone/>
              <a:defRPr sz="11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buNone/>
              <a:defRPr sz="11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buNone/>
              <a:defRPr sz="11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buNone/>
              <a:defRPr sz="11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buNone/>
              <a:defRPr sz="11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buNone/>
              <a:defRPr sz="11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buNone/>
              <a:defRPr sz="11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sz="30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sz="30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sz="30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sz="30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sz="30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sz="30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sz="30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sz="30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DM Sans"/>
              <a:buNone/>
              <a:defRPr sz="3000" b="1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136000" y="1200150"/>
            <a:ext cx="6872100" cy="3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DM Sans"/>
              <a:buChar char="▫"/>
              <a:defRPr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Char char="▫"/>
              <a:defRPr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7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.com/learn/lesson/planning-process-concept-steps.html#:~:text=What%20are%20the%20basic%20steps,the%20plan%20to%20the%20team" TargetMode="External"/><Relationship Id="rId2" Type="http://schemas.openxmlformats.org/officeDocument/2006/relationships/hyperlink" Target="https://npc.gov.np/en/category/periodic_plan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bamantra.com/planning-elements-process-approach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ctrTitle"/>
          </p:nvPr>
        </p:nvSpPr>
        <p:spPr>
          <a:xfrm>
            <a:off x="244750" y="3059700"/>
            <a:ext cx="5647800" cy="150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Planning Process and </a:t>
            </a:r>
            <a:br>
              <a:rPr lang="en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 Challenges </a:t>
            </a:r>
            <a:endParaRPr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735" y="284683"/>
            <a:ext cx="4083265" cy="2513760"/>
          </a:xfrm>
          <a:prstGeom prst="rect">
            <a:avLst/>
          </a:prstGeom>
          <a:effectLst>
            <a:glow rad="76200">
              <a:schemeClr val="accent1">
                <a:alpha val="40000"/>
              </a:schemeClr>
            </a:glow>
            <a:outerShdw blurRad="50800" dist="63500" dir="5400000" sx="94000" sy="94000" algn="ctr" rotWithShape="0">
              <a:srgbClr val="000000">
                <a:alpha val="98000"/>
              </a:srgbClr>
            </a:outerShdw>
            <a:reflection stA="45000"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7125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Contents: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3375"/>
            <a:ext cx="6872100" cy="3473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Necessities of Successful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Considerations in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 of Planning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Planning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Steps in Planning </a:t>
            </a: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 in Planning (in the context of Nepal</a:t>
            </a: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>
              <a:buFont typeface="Wingdings" panose="05000000000000000000" pitchFamily="2" charset="2"/>
              <a:buChar char="Ø"/>
            </a:pPr>
            <a:endParaRPr lang="en-C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C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C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C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14735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304800" y="355075"/>
            <a:ext cx="8474700" cy="708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Planning:</a:t>
            </a:r>
            <a:endParaRPr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304800" y="1116151"/>
            <a:ext cx="4650567" cy="378165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is detailed proposal for doing or achieving something.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C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form of state intervention to achieve maximum results out of the limited resources. </a:t>
            </a:r>
            <a:r>
              <a:rPr lang="en-C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Slogan of 15</a:t>
            </a:r>
            <a:r>
              <a:rPr lang="en-CA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C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periodic plan of Nepal- </a:t>
            </a:r>
            <a:r>
              <a:rPr lang="en-CA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"Prosperous Nepal, Happy Nepali"</a:t>
            </a:r>
            <a:endParaRPr lang="en-CA" sz="2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05B3F1"/>
                </a:solidFill>
              </a:rPr>
              <a:pPr/>
              <a:t>3</a:t>
            </a:fld>
            <a:endParaRPr>
              <a:solidFill>
                <a:srgbClr val="05B3F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641" y="288177"/>
            <a:ext cx="3282434" cy="18241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21" y="2179220"/>
            <a:ext cx="2213558" cy="25158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845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561119" y="1192893"/>
            <a:ext cx="5099452" cy="395060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76200" indent="0">
              <a:buNone/>
            </a:pPr>
            <a:r>
              <a:rPr lang="en-C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</a:t>
            </a: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 the thinking process, the organized foresight, the vision</a:t>
            </a:r>
          </a:p>
          <a:p>
            <a:pPr marL="76200" indent="0">
              <a:buNone/>
            </a:pP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fact and experience that is required for intelligent action</a:t>
            </a:r>
            <a:r>
              <a:rPr lang="en-C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4909" y="1027056"/>
            <a:ext cx="7123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en-CA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68686" y="2928260"/>
            <a:ext cx="7837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CA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3327" y="3620941"/>
            <a:ext cx="2313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Alford </a:t>
            </a:r>
            <a:r>
              <a:rPr lang="en-CA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Beatty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0" r="20793"/>
          <a:stretch/>
        </p:blipFill>
        <p:spPr>
          <a:xfrm>
            <a:off x="6457691" y="704468"/>
            <a:ext cx="2415088" cy="3295265"/>
          </a:xfrm>
          <a:prstGeom prst="rect">
            <a:avLst/>
          </a:prstGeom>
          <a:effectLst>
            <a:outerShdw blurRad="50800" dist="101600" dir="5400000" sx="4000" sy="4000" algn="ctr" rotWithShape="0">
              <a:srgbClr val="000000"/>
            </a:outerShdw>
            <a:reflection stA="45000" endPos="0" dist="50800" dir="5400000" sy="-100000" algn="bl" rotWithShape="0"/>
            <a:softEdge rad="1016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4337" y="452045"/>
            <a:ext cx="8249738" cy="4032419"/>
          </a:xfrm>
        </p:spPr>
        <p:txBody>
          <a:bodyPr/>
          <a:lstStyle/>
          <a:p>
            <a:pPr marL="76200" indent="0">
              <a:buNone/>
            </a:pPr>
            <a:r>
              <a:rPr lang="en-US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Necessities of </a:t>
            </a:r>
            <a:r>
              <a:rPr 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 </a:t>
            </a:r>
            <a:r>
              <a:rPr lang="en-US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lanning</a:t>
            </a:r>
            <a:r>
              <a:rPr lang="en-US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commission, statistical data, objectives, efficient administration, etc. </a:t>
            </a:r>
          </a:p>
          <a:p>
            <a:pPr marL="76200" indent="0">
              <a:buNone/>
            </a:pPr>
            <a:r>
              <a:rPr 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Considerations in Planning:</a:t>
            </a:r>
            <a:endParaRPr lang="en-US" sz="3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objectives, National policies, Unemployment, Public and Private capability, Population &amp; its growth rate, Poverty and inequality.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92120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31011921"/>
              </p:ext>
            </p:extLst>
          </p:nvPr>
        </p:nvGraphicFramePr>
        <p:xfrm>
          <a:off x="1348860" y="314678"/>
          <a:ext cx="6623033" cy="4358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12917" y="1980167"/>
            <a:ext cx="172675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 of</a:t>
            </a:r>
          </a:p>
          <a:p>
            <a:pPr algn="ctr"/>
            <a:r>
              <a:rPr lang="en-CA" sz="25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Planning</a:t>
            </a:r>
            <a:endParaRPr lang="en-CA" sz="2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2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315310" y="250211"/>
            <a:ext cx="8474700" cy="708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Helps to: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594097" y="958511"/>
            <a:ext cx="6872100" cy="42651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 rtl="0">
              <a:spcBef>
                <a:spcPts val="6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Ø"/>
            </a:pPr>
            <a:r>
              <a:rPr lang="en-C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production and growth.</a:t>
            </a:r>
          </a:p>
          <a:p>
            <a:pPr lvl="0" algn="l" rtl="0">
              <a:spcBef>
                <a:spcPts val="6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Ø"/>
            </a:pPr>
            <a:r>
              <a:rPr lang="en-C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Raise the living standards of people.</a:t>
            </a:r>
          </a:p>
          <a:p>
            <a:pPr lvl="0" algn="l" rtl="0">
              <a:spcBef>
                <a:spcPts val="6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Ø"/>
            </a:pPr>
            <a:r>
              <a:rPr lang="en-C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Promote distributive justice.</a:t>
            </a:r>
          </a:p>
          <a:p>
            <a:pPr lvl="0" algn="l" rtl="0">
              <a:spcBef>
                <a:spcPts val="6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Ø"/>
            </a:pPr>
            <a:r>
              <a:rPr lang="en-C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economic sustainability. </a:t>
            </a:r>
          </a:p>
          <a:p>
            <a:pPr lvl="0" algn="l" rtl="0">
              <a:spcBef>
                <a:spcPts val="6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Ø"/>
            </a:pPr>
            <a:r>
              <a:rPr lang="en-C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Generate employment opportunities.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Optimum utilization of resources.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Encourages innovation and creativity.</a:t>
            </a:r>
          </a:p>
          <a:p>
            <a:pPr>
              <a:buFont typeface="Wingdings" panose="05000000000000000000" pitchFamily="2" charset="2"/>
              <a:buChar char="Ø"/>
            </a:pPr>
            <a:endParaRPr lang="en-CA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8674075" y="4673650"/>
            <a:ext cx="4698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2" t="10512" r="9217" b="10401"/>
          <a:stretch/>
        </p:blipFill>
        <p:spPr>
          <a:xfrm>
            <a:off x="6015027" y="2343806"/>
            <a:ext cx="3128848" cy="243178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36" y="128344"/>
            <a:ext cx="2999722" cy="1929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375" y="132578"/>
            <a:ext cx="8474700" cy="708300"/>
          </a:xfrm>
        </p:spPr>
        <p:txBody>
          <a:bodyPr/>
          <a:lstStyle/>
          <a:p>
            <a:r>
              <a:rPr lang="en-CA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Steps in Planning Process:</a:t>
            </a:r>
            <a:endParaRPr lang="en-CA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91183283"/>
              </p:ext>
            </p:extLst>
          </p:nvPr>
        </p:nvGraphicFramePr>
        <p:xfrm>
          <a:off x="357227" y="599190"/>
          <a:ext cx="905991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5835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in Planning </a:t>
            </a:r>
            <a:r>
              <a:rPr lang="en-CA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 the context of Nepal):</a:t>
            </a:r>
            <a:endParaRPr lang="en-CA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440" y="1200250"/>
            <a:ext cx="7902897" cy="3473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Priority settings.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collection and analysis.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Coordination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 mobilization.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Brain-drain &amp; Muscle-drain.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Poor technology.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 of political unity. </a:t>
            </a:r>
            <a:endParaRPr lang="en-C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928" y="1273824"/>
            <a:ext cx="3331778" cy="293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557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</a:t>
            </a:r>
            <a:endParaRPr lang="en-CA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923" y="1200150"/>
            <a:ext cx="8243151" cy="3473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plan sets out a vision and framework for the development.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the various problems and challenges, planned targets can’t meet.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overcome the planning challenges, there should be effective coordination, participation, need assessment, and consultation of experts in planning making.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6469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CA" sz="3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978" y="1200250"/>
            <a:ext cx="7850344" cy="3473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C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C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CA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npc.gov.np/en/category/periodic_plans</a:t>
            </a:r>
            <a:endParaRPr lang="en-CA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C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C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://study.com/learn/lesson/planning-process-concept-steps.html#:~:</a:t>
            </a:r>
            <a:r>
              <a:rPr lang="en-C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text=What%20are%20the%20basic%20steps,the%20plan%20to%20the%20team</a:t>
            </a:r>
            <a:r>
              <a:rPr lang="en-C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CA" sz="2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CA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://bbamantra.com/planning-elements-process-approach</a:t>
            </a:r>
            <a:r>
              <a:rPr lang="en-CA" sz="2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en-CA" sz="2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CA" sz="2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https://www.jstor.org/stable/2393830</a:t>
            </a:r>
          </a:p>
          <a:p>
            <a:pPr marL="76200" indent="0">
              <a:buNone/>
            </a:pPr>
            <a:endParaRPr lang="en-CA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indent="0">
              <a:buNone/>
            </a:pPr>
            <a:endParaRPr lang="en-C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34501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4"/>
          <p:cNvSpPr txBox="1">
            <a:spLocks noGrp="1"/>
          </p:cNvSpPr>
          <p:nvPr>
            <p:ph type="ctrTitle" idx="4294967295"/>
          </p:nvPr>
        </p:nvSpPr>
        <p:spPr>
          <a:xfrm>
            <a:off x="650535" y="1754314"/>
            <a:ext cx="4863900" cy="71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Thanks!</a:t>
            </a:r>
            <a:endParaRPr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" name="Google Shape;338;p34"/>
          <p:cNvSpPr txBox="1">
            <a:spLocks noGrp="1"/>
          </p:cNvSpPr>
          <p:nvPr>
            <p:ph type="subTitle" idx="4294967295"/>
          </p:nvPr>
        </p:nvSpPr>
        <p:spPr>
          <a:xfrm>
            <a:off x="650535" y="2677132"/>
            <a:ext cx="48639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questions?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0" name="Google Shape;340;p34"/>
          <p:cNvSpPr txBox="1">
            <a:spLocks noGrp="1"/>
          </p:cNvSpPr>
          <p:nvPr>
            <p:ph type="sldNum" idx="12"/>
          </p:nvPr>
        </p:nvSpPr>
        <p:spPr>
          <a:xfrm>
            <a:off x="4337038" y="4673650"/>
            <a:ext cx="469800" cy="46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89" y="744279"/>
            <a:ext cx="3611378" cy="3611378"/>
          </a:xfrm>
          <a:prstGeom prst="flowChartConnector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rcetus template">
  <a:themeElements>
    <a:clrScheme name="Custom 347">
      <a:dk1>
        <a:srgbClr val="00162A"/>
      </a:dk1>
      <a:lt1>
        <a:srgbClr val="FFFFFF"/>
      </a:lt1>
      <a:dk2>
        <a:srgbClr val="ABB8C0"/>
      </a:dk2>
      <a:lt2>
        <a:srgbClr val="F0F2F3"/>
      </a:lt2>
      <a:accent1>
        <a:srgbClr val="05B3F1"/>
      </a:accent1>
      <a:accent2>
        <a:srgbClr val="0073BB"/>
      </a:accent2>
      <a:accent3>
        <a:srgbClr val="B8DD63"/>
      </a:accent3>
      <a:accent4>
        <a:srgbClr val="78B329"/>
      </a:accent4>
      <a:accent5>
        <a:srgbClr val="FF9367"/>
      </a:accent5>
      <a:accent6>
        <a:srgbClr val="EE2424"/>
      </a:accent6>
      <a:hlink>
        <a:srgbClr val="05B3F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329</Words>
  <Application>Microsoft Office PowerPoint</Application>
  <PresentationFormat>On-screen Show (16:9)</PresentationFormat>
  <Paragraphs>82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DM Sans</vt:lpstr>
      <vt:lpstr>Arial</vt:lpstr>
      <vt:lpstr>Wingdings</vt:lpstr>
      <vt:lpstr>Times New Roman</vt:lpstr>
      <vt:lpstr>Dercetus template</vt:lpstr>
      <vt:lpstr>Planning Process and  Its Challenges </vt:lpstr>
      <vt:lpstr>Table of Contents:</vt:lpstr>
      <vt:lpstr>Planning:</vt:lpstr>
      <vt:lpstr>PowerPoint Presentation</vt:lpstr>
      <vt:lpstr>PowerPoint Presentation</vt:lpstr>
      <vt:lpstr>PowerPoint Presentation</vt:lpstr>
      <vt:lpstr>Planning Helps to:</vt:lpstr>
      <vt:lpstr>Steps in Planning Process:</vt:lpstr>
      <vt:lpstr>Challenges in Planning (in the context of Nepal):</vt:lpstr>
      <vt:lpstr>Conclusion:</vt:lpstr>
      <vt:lpstr>References </vt:lpstr>
      <vt:lpstr>Thanks!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HP</cp:lastModifiedBy>
  <cp:revision>67</cp:revision>
  <dcterms:modified xsi:type="dcterms:W3CDTF">2023-07-11T06:34:16Z</dcterms:modified>
</cp:coreProperties>
</file>